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erverZoom="100000" strictFirstAndLastChars="0" saveSubsetFonts="1">
  <p:sldMasterIdLst>
    <p:sldMasterId id="2147483648" r:id="rId1"/>
    <p:sldMasterId id="2147483649" r:id="rId2"/>
  </p:sldMasterIdLst>
  <p:notesMasterIdLst>
    <p:notesMasterId r:id="rId24"/>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Lst>
  <p:sldSz cx="12192000" cy="6858000"/>
  <p:notesSz cx="6858000" cy="9144000"/>
  <p:defaultTextStyle>
    <a:defPPr>
      <a:defRPr lang="en-US"/>
    </a:defPPr>
    <a:lvl1pPr algn="l" rtl="0" fontAlgn="base" hangingPunct="0">
      <a:spcBef>
        <a:spcPct val="0"/>
      </a:spcBef>
      <a:spcAft>
        <a:spcPct val="0"/>
      </a:spcAft>
      <a:defRPr kern="1200">
        <a:solidFill>
          <a:srgbClr val="000000"/>
        </a:solidFill>
        <a:latin typeface="Century Gothic" panose="020B0502020202020204" pitchFamily="34" charset="0"/>
        <a:ea typeface="Century Gothic" panose="020B0502020202020204" pitchFamily="34" charset="0"/>
        <a:cs typeface="Century Gothic" panose="020B0502020202020204" pitchFamily="34" charset="0"/>
        <a:sym typeface="Century Gothic" panose="020B0502020202020204" pitchFamily="34" charset="0"/>
      </a:defRPr>
    </a:lvl1pPr>
    <a:lvl2pPr indent="457200" algn="l" rtl="0" fontAlgn="base" hangingPunct="0">
      <a:spcBef>
        <a:spcPct val="0"/>
      </a:spcBef>
      <a:spcAft>
        <a:spcPct val="0"/>
      </a:spcAft>
      <a:defRPr kern="1200">
        <a:solidFill>
          <a:srgbClr val="000000"/>
        </a:solidFill>
        <a:latin typeface="Century Gothic" panose="020B0502020202020204" pitchFamily="34" charset="0"/>
        <a:ea typeface="Century Gothic" panose="020B0502020202020204" pitchFamily="34" charset="0"/>
        <a:cs typeface="Century Gothic" panose="020B0502020202020204" pitchFamily="34" charset="0"/>
        <a:sym typeface="Century Gothic" panose="020B0502020202020204" pitchFamily="34" charset="0"/>
      </a:defRPr>
    </a:lvl2pPr>
    <a:lvl3pPr indent="914400" algn="l" rtl="0" fontAlgn="base" hangingPunct="0">
      <a:spcBef>
        <a:spcPct val="0"/>
      </a:spcBef>
      <a:spcAft>
        <a:spcPct val="0"/>
      </a:spcAft>
      <a:defRPr kern="1200">
        <a:solidFill>
          <a:srgbClr val="000000"/>
        </a:solidFill>
        <a:latin typeface="Century Gothic" panose="020B0502020202020204" pitchFamily="34" charset="0"/>
        <a:ea typeface="Century Gothic" panose="020B0502020202020204" pitchFamily="34" charset="0"/>
        <a:cs typeface="Century Gothic" panose="020B0502020202020204" pitchFamily="34" charset="0"/>
        <a:sym typeface="Century Gothic" panose="020B0502020202020204" pitchFamily="34" charset="0"/>
      </a:defRPr>
    </a:lvl3pPr>
    <a:lvl4pPr indent="1371600" algn="l" rtl="0" fontAlgn="base" hangingPunct="0">
      <a:spcBef>
        <a:spcPct val="0"/>
      </a:spcBef>
      <a:spcAft>
        <a:spcPct val="0"/>
      </a:spcAft>
      <a:defRPr kern="1200">
        <a:solidFill>
          <a:srgbClr val="000000"/>
        </a:solidFill>
        <a:latin typeface="Century Gothic" panose="020B0502020202020204" pitchFamily="34" charset="0"/>
        <a:ea typeface="Century Gothic" panose="020B0502020202020204" pitchFamily="34" charset="0"/>
        <a:cs typeface="Century Gothic" panose="020B0502020202020204" pitchFamily="34" charset="0"/>
        <a:sym typeface="Century Gothic" panose="020B0502020202020204" pitchFamily="34" charset="0"/>
      </a:defRPr>
    </a:lvl4pPr>
    <a:lvl5pPr indent="1828800" algn="l" rtl="0" fontAlgn="base" hangingPunct="0">
      <a:spcBef>
        <a:spcPct val="0"/>
      </a:spcBef>
      <a:spcAft>
        <a:spcPct val="0"/>
      </a:spcAft>
      <a:defRPr kern="1200">
        <a:solidFill>
          <a:srgbClr val="000000"/>
        </a:solidFill>
        <a:latin typeface="Century Gothic" panose="020B0502020202020204" pitchFamily="34" charset="0"/>
        <a:ea typeface="Century Gothic" panose="020B0502020202020204" pitchFamily="34" charset="0"/>
        <a:cs typeface="Century Gothic" panose="020B0502020202020204" pitchFamily="34" charset="0"/>
        <a:sym typeface="Century Gothic" panose="020B0502020202020204" pitchFamily="34" charset="0"/>
      </a:defRPr>
    </a:lvl5pPr>
    <a:lvl6pPr marL="2286000" algn="l" defTabSz="914400" rtl="0" eaLnBrk="1" latinLnBrk="0" hangingPunct="1">
      <a:defRPr kern="1200">
        <a:solidFill>
          <a:srgbClr val="000000"/>
        </a:solidFill>
        <a:latin typeface="Century Gothic" panose="020B0502020202020204" pitchFamily="34" charset="0"/>
        <a:ea typeface="Century Gothic" panose="020B0502020202020204" pitchFamily="34" charset="0"/>
        <a:cs typeface="Century Gothic" panose="020B0502020202020204" pitchFamily="34" charset="0"/>
        <a:sym typeface="Century Gothic" panose="020B0502020202020204" pitchFamily="34" charset="0"/>
      </a:defRPr>
    </a:lvl6pPr>
    <a:lvl7pPr marL="2743200" algn="l" defTabSz="914400" rtl="0" eaLnBrk="1" latinLnBrk="0" hangingPunct="1">
      <a:defRPr kern="1200">
        <a:solidFill>
          <a:srgbClr val="000000"/>
        </a:solidFill>
        <a:latin typeface="Century Gothic" panose="020B0502020202020204" pitchFamily="34" charset="0"/>
        <a:ea typeface="Century Gothic" panose="020B0502020202020204" pitchFamily="34" charset="0"/>
        <a:cs typeface="Century Gothic" panose="020B0502020202020204" pitchFamily="34" charset="0"/>
        <a:sym typeface="Century Gothic" panose="020B0502020202020204" pitchFamily="34" charset="0"/>
      </a:defRPr>
    </a:lvl7pPr>
    <a:lvl8pPr marL="3200400" algn="l" defTabSz="914400" rtl="0" eaLnBrk="1" latinLnBrk="0" hangingPunct="1">
      <a:defRPr kern="1200">
        <a:solidFill>
          <a:srgbClr val="000000"/>
        </a:solidFill>
        <a:latin typeface="Century Gothic" panose="020B0502020202020204" pitchFamily="34" charset="0"/>
        <a:ea typeface="Century Gothic" panose="020B0502020202020204" pitchFamily="34" charset="0"/>
        <a:cs typeface="Century Gothic" panose="020B0502020202020204" pitchFamily="34" charset="0"/>
        <a:sym typeface="Century Gothic" panose="020B0502020202020204" pitchFamily="34" charset="0"/>
      </a:defRPr>
    </a:lvl8pPr>
    <a:lvl9pPr marL="3657600" algn="l" defTabSz="914400" rtl="0" eaLnBrk="1" latinLnBrk="0" hangingPunct="1">
      <a:defRPr kern="1200">
        <a:solidFill>
          <a:srgbClr val="000000"/>
        </a:solidFill>
        <a:latin typeface="Century Gothic" panose="020B0502020202020204" pitchFamily="34" charset="0"/>
        <a:ea typeface="Century Gothic" panose="020B0502020202020204" pitchFamily="34" charset="0"/>
        <a:cs typeface="Century Gothic" panose="020B0502020202020204" pitchFamily="34" charset="0"/>
        <a:sym typeface="Century Gothic" panose="020B0502020202020204" pitchFamily="34" charset="0"/>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70" d="100"/>
          <a:sy n="70" d="100"/>
        </p:scale>
        <p:origin x="714" y="7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viewProps" Target="viewProp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073" name="Rectangle 1"/>
          <p:cNvSpPr>
            <a:spLocks noGrp="1" noRot="1" noChangeAspect="1"/>
          </p:cNvSpPr>
          <p:nvPr>
            <p:ph type="sldImg"/>
          </p:nvPr>
        </p:nvSpPr>
        <p:spPr bwMode="auto">
          <a:xfrm>
            <a:off x="1143000" y="685800"/>
            <a:ext cx="4572000" cy="3429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074" name="Rectangle 2"/>
          <p:cNvSpPr>
            <a:spLocks noGrp="1"/>
          </p:cNvSpPr>
          <p:nvPr>
            <p:ph type="body" sz="quarter" idx="1"/>
          </p:nvPr>
        </p:nvSpPr>
        <p:spPr bwMode="auto">
          <a:xfrm>
            <a:off x="914400" y="4343400"/>
            <a:ext cx="50292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smtClean="0">
                <a:sym typeface="Avenir Roman" charset="0"/>
              </a:rPr>
              <a:t>Click to edit Master text styles</a:t>
            </a:r>
          </a:p>
          <a:p>
            <a:pPr lvl="1"/>
            <a:r>
              <a:rPr lang="en-US" altLang="en-US" smtClean="0">
                <a:sym typeface="Avenir Roman" charset="0"/>
              </a:rPr>
              <a:t>Second level</a:t>
            </a:r>
          </a:p>
          <a:p>
            <a:pPr lvl="2"/>
            <a:r>
              <a:rPr lang="en-US" altLang="en-US" smtClean="0">
                <a:sym typeface="Avenir Roman" charset="0"/>
              </a:rPr>
              <a:t>Third level</a:t>
            </a:r>
          </a:p>
          <a:p>
            <a:pPr lvl="3"/>
            <a:r>
              <a:rPr lang="en-US" altLang="en-US" smtClean="0">
                <a:sym typeface="Avenir Roman" charset="0"/>
              </a:rPr>
              <a:t>Fourth level</a:t>
            </a:r>
          </a:p>
          <a:p>
            <a:pPr lvl="4"/>
            <a:r>
              <a:rPr lang="en-US" altLang="en-US" smtClean="0">
                <a:sym typeface="Avenir Roman" charset="0"/>
              </a:rPr>
              <a:t>Fifth level</a:t>
            </a:r>
          </a:p>
        </p:txBody>
      </p:sp>
    </p:spTree>
    <p:extLst>
      <p:ext uri="{BB962C8B-B14F-4D97-AF65-F5344CB8AC3E}">
        <p14:creationId xmlns:p14="http://schemas.microsoft.com/office/powerpoint/2010/main" val="4139049595"/>
      </p:ext>
    </p:extLst>
  </p:cSld>
  <p:clrMap bg1="lt1" tx1="dk1" bg2="lt2" tx2="dk2" accent1="accent1" accent2="accent2" accent3="accent3" accent4="accent4" accent5="accent5" accent6="accent6" hlink="hlink" folHlink="folHlink"/>
  <p:notesStyle>
    <a:lvl1pPr algn="l" defTabSz="457200" rtl="0" fontAlgn="base" hangingPunct="0">
      <a:lnSpc>
        <a:spcPct val="125000"/>
      </a:lnSpc>
      <a:spcBef>
        <a:spcPct val="0"/>
      </a:spcBef>
      <a:spcAft>
        <a:spcPct val="0"/>
      </a:spcAft>
      <a:defRPr sz="2400" kern="1200">
        <a:solidFill>
          <a:srgbClr val="000000"/>
        </a:solidFill>
        <a:latin typeface="Avenir Roman" charset="0"/>
        <a:ea typeface="Avenir Roman" charset="0"/>
        <a:cs typeface="Avenir Roman" charset="0"/>
        <a:sym typeface="Avenir Roman" charset="0"/>
      </a:defRPr>
    </a:lvl1pPr>
    <a:lvl2pPr indent="228600" algn="l" defTabSz="457200" rtl="0" fontAlgn="base" hangingPunct="0">
      <a:lnSpc>
        <a:spcPct val="125000"/>
      </a:lnSpc>
      <a:spcBef>
        <a:spcPct val="0"/>
      </a:spcBef>
      <a:spcAft>
        <a:spcPct val="0"/>
      </a:spcAft>
      <a:defRPr sz="2400" kern="1200">
        <a:solidFill>
          <a:srgbClr val="000000"/>
        </a:solidFill>
        <a:latin typeface="Avenir Roman" charset="0"/>
        <a:ea typeface="Avenir Roman" charset="0"/>
        <a:cs typeface="Avenir Roman" charset="0"/>
        <a:sym typeface="Avenir Roman" charset="0"/>
      </a:defRPr>
    </a:lvl2pPr>
    <a:lvl3pPr indent="457200" algn="l" defTabSz="457200" rtl="0" fontAlgn="base" hangingPunct="0">
      <a:lnSpc>
        <a:spcPct val="125000"/>
      </a:lnSpc>
      <a:spcBef>
        <a:spcPct val="0"/>
      </a:spcBef>
      <a:spcAft>
        <a:spcPct val="0"/>
      </a:spcAft>
      <a:defRPr sz="2400" kern="1200">
        <a:solidFill>
          <a:srgbClr val="000000"/>
        </a:solidFill>
        <a:latin typeface="Avenir Roman" charset="0"/>
        <a:ea typeface="Avenir Roman" charset="0"/>
        <a:cs typeface="Avenir Roman" charset="0"/>
        <a:sym typeface="Avenir Roman" charset="0"/>
      </a:defRPr>
    </a:lvl3pPr>
    <a:lvl4pPr indent="685800" algn="l" defTabSz="457200" rtl="0" fontAlgn="base" hangingPunct="0">
      <a:lnSpc>
        <a:spcPct val="125000"/>
      </a:lnSpc>
      <a:spcBef>
        <a:spcPct val="0"/>
      </a:spcBef>
      <a:spcAft>
        <a:spcPct val="0"/>
      </a:spcAft>
      <a:defRPr sz="2400" kern="1200">
        <a:solidFill>
          <a:srgbClr val="000000"/>
        </a:solidFill>
        <a:latin typeface="Avenir Roman" charset="0"/>
        <a:ea typeface="Avenir Roman" charset="0"/>
        <a:cs typeface="Avenir Roman" charset="0"/>
        <a:sym typeface="Avenir Roman" charset="0"/>
      </a:defRPr>
    </a:lvl4pPr>
    <a:lvl5pPr indent="914400" algn="l" defTabSz="457200" rtl="0" fontAlgn="base" hangingPunct="0">
      <a:lnSpc>
        <a:spcPct val="125000"/>
      </a:lnSpc>
      <a:spcBef>
        <a:spcPct val="0"/>
      </a:spcBef>
      <a:spcAft>
        <a:spcPct val="0"/>
      </a:spcAft>
      <a:defRPr sz="2400" kern="1200">
        <a:solidFill>
          <a:srgbClr val="000000"/>
        </a:solidFill>
        <a:latin typeface="Avenir Roman" charset="0"/>
        <a:ea typeface="Avenir Roman" charset="0"/>
        <a:cs typeface="Avenir Roman" charset="0"/>
        <a:sym typeface="Avenir Roman"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2095261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9593704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6127457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9390492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542723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Slide Number Placeholder 3"/>
          <p:cNvSpPr>
            <a:spLocks noGrp="1"/>
          </p:cNvSpPr>
          <p:nvPr>
            <p:ph type="sldNum" sz="quarter" idx="10"/>
          </p:nvPr>
        </p:nvSpPr>
        <p:spPr/>
        <p:txBody>
          <a:bodyPr/>
          <a:lstStyle>
            <a:lvl1pPr>
              <a:defRPr/>
            </a:lvl1pPr>
          </a:lstStyle>
          <a:p>
            <a:fld id="{23D035B9-E1D6-413C-9C8D-5DD76993F420}" type="slidenum">
              <a:rPr lang="en-US" altLang="en-US"/>
              <a:pPr/>
              <a:t>‹#›</a:t>
            </a:fld>
            <a:endParaRPr lang="en-US" altLang="en-US"/>
          </a:p>
        </p:txBody>
      </p:sp>
    </p:spTree>
    <p:extLst>
      <p:ext uri="{BB962C8B-B14F-4D97-AF65-F5344CB8AC3E}">
        <p14:creationId xmlns:p14="http://schemas.microsoft.com/office/powerpoint/2010/main" val="22824092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3"/>
          <p:cNvSpPr>
            <a:spLocks noGrp="1"/>
          </p:cNvSpPr>
          <p:nvPr>
            <p:ph type="sldNum" sz="quarter" idx="10"/>
          </p:nvPr>
        </p:nvSpPr>
        <p:spPr/>
        <p:txBody>
          <a:bodyPr/>
          <a:lstStyle>
            <a:lvl1pPr>
              <a:defRPr/>
            </a:lvl1pPr>
          </a:lstStyle>
          <a:p>
            <a:fld id="{B0D8DB26-AD82-4A4B-A20F-BBF3536E3F55}" type="slidenum">
              <a:rPr lang="en-US" altLang="en-US"/>
              <a:pPr/>
              <a:t>‹#›</a:t>
            </a:fld>
            <a:endParaRPr lang="en-US" altLang="en-US"/>
          </a:p>
        </p:txBody>
      </p:sp>
    </p:spTree>
    <p:extLst>
      <p:ext uri="{BB962C8B-B14F-4D97-AF65-F5344CB8AC3E}">
        <p14:creationId xmlns:p14="http://schemas.microsoft.com/office/powerpoint/2010/main" val="6954463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726363" y="115888"/>
            <a:ext cx="2189162" cy="674211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54113" y="115888"/>
            <a:ext cx="6419850" cy="674211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3"/>
          <p:cNvSpPr>
            <a:spLocks noGrp="1"/>
          </p:cNvSpPr>
          <p:nvPr>
            <p:ph type="sldNum" sz="quarter" idx="10"/>
          </p:nvPr>
        </p:nvSpPr>
        <p:spPr/>
        <p:txBody>
          <a:bodyPr/>
          <a:lstStyle>
            <a:lvl1pPr>
              <a:defRPr/>
            </a:lvl1pPr>
          </a:lstStyle>
          <a:p>
            <a:fld id="{3730742B-2148-4221-8995-32792713BE78}" type="slidenum">
              <a:rPr lang="en-US" altLang="en-US"/>
              <a:pPr/>
              <a:t>‹#›</a:t>
            </a:fld>
            <a:endParaRPr lang="en-US" altLang="en-US"/>
          </a:p>
        </p:txBody>
      </p:sp>
    </p:spTree>
    <p:extLst>
      <p:ext uri="{BB962C8B-B14F-4D97-AF65-F5344CB8AC3E}">
        <p14:creationId xmlns:p14="http://schemas.microsoft.com/office/powerpoint/2010/main" val="205406645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Slide Number Placeholder 3"/>
          <p:cNvSpPr>
            <a:spLocks noGrp="1"/>
          </p:cNvSpPr>
          <p:nvPr>
            <p:ph type="sldNum" sz="quarter" idx="10"/>
          </p:nvPr>
        </p:nvSpPr>
        <p:spPr/>
        <p:txBody>
          <a:bodyPr/>
          <a:lstStyle>
            <a:lvl1pPr>
              <a:defRPr/>
            </a:lvl1pPr>
          </a:lstStyle>
          <a:p>
            <a:fld id="{16F9FCE8-97C5-4D97-9003-66D53D8CC31A}" type="slidenum">
              <a:rPr lang="en-US" altLang="en-US"/>
              <a:pPr/>
              <a:t>‹#›</a:t>
            </a:fld>
            <a:endParaRPr lang="en-US" altLang="en-US"/>
          </a:p>
        </p:txBody>
      </p:sp>
    </p:spTree>
    <p:extLst>
      <p:ext uri="{BB962C8B-B14F-4D97-AF65-F5344CB8AC3E}">
        <p14:creationId xmlns:p14="http://schemas.microsoft.com/office/powerpoint/2010/main" val="342705100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3"/>
          <p:cNvSpPr>
            <a:spLocks noGrp="1"/>
          </p:cNvSpPr>
          <p:nvPr>
            <p:ph type="sldNum" sz="quarter" idx="10"/>
          </p:nvPr>
        </p:nvSpPr>
        <p:spPr/>
        <p:txBody>
          <a:bodyPr/>
          <a:lstStyle>
            <a:lvl1pPr>
              <a:defRPr/>
            </a:lvl1pPr>
          </a:lstStyle>
          <a:p>
            <a:fld id="{5D79B92E-9708-4A6D-AD74-CB401EDEDBD0}" type="slidenum">
              <a:rPr lang="en-US" altLang="en-US"/>
              <a:pPr/>
              <a:t>‹#›</a:t>
            </a:fld>
            <a:endParaRPr lang="en-US" altLang="en-US"/>
          </a:p>
        </p:txBody>
      </p:sp>
    </p:spTree>
    <p:extLst>
      <p:ext uri="{BB962C8B-B14F-4D97-AF65-F5344CB8AC3E}">
        <p14:creationId xmlns:p14="http://schemas.microsoft.com/office/powerpoint/2010/main" val="47956508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
        <p:nvSpPr>
          <p:cNvPr id="4" name="Slide Number Placeholder 3"/>
          <p:cNvSpPr>
            <a:spLocks noGrp="1"/>
          </p:cNvSpPr>
          <p:nvPr>
            <p:ph type="sldNum" sz="quarter" idx="10"/>
          </p:nvPr>
        </p:nvSpPr>
        <p:spPr/>
        <p:txBody>
          <a:bodyPr/>
          <a:lstStyle>
            <a:lvl1pPr>
              <a:defRPr/>
            </a:lvl1pPr>
          </a:lstStyle>
          <a:p>
            <a:fld id="{3DAEE081-3377-440E-B8C3-96F5971CB0D1}" type="slidenum">
              <a:rPr lang="en-US" altLang="en-US"/>
              <a:pPr/>
              <a:t>‹#›</a:t>
            </a:fld>
            <a:endParaRPr lang="en-US" altLang="en-US"/>
          </a:p>
        </p:txBody>
      </p:sp>
    </p:spTree>
    <p:extLst>
      <p:ext uri="{BB962C8B-B14F-4D97-AF65-F5344CB8AC3E}">
        <p14:creationId xmlns:p14="http://schemas.microsoft.com/office/powerpoint/2010/main" val="263285438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54113" y="4776788"/>
            <a:ext cx="4337050" cy="8620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643563" y="4776788"/>
            <a:ext cx="4337050" cy="8620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4"/>
          <p:cNvSpPr>
            <a:spLocks noGrp="1"/>
          </p:cNvSpPr>
          <p:nvPr>
            <p:ph type="sldNum" sz="quarter" idx="10"/>
          </p:nvPr>
        </p:nvSpPr>
        <p:spPr/>
        <p:txBody>
          <a:bodyPr/>
          <a:lstStyle>
            <a:lvl1pPr>
              <a:defRPr/>
            </a:lvl1pPr>
          </a:lstStyle>
          <a:p>
            <a:fld id="{0AFFED5F-F14D-43C2-9779-44E5C814C937}" type="slidenum">
              <a:rPr lang="en-US" altLang="en-US"/>
              <a:pPr/>
              <a:t>‹#›</a:t>
            </a:fld>
            <a:endParaRPr lang="en-US" altLang="en-US"/>
          </a:p>
        </p:txBody>
      </p:sp>
    </p:spTree>
    <p:extLst>
      <p:ext uri="{BB962C8B-B14F-4D97-AF65-F5344CB8AC3E}">
        <p14:creationId xmlns:p14="http://schemas.microsoft.com/office/powerpoint/2010/main" val="178842398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0"/>
          </p:nvPr>
        </p:nvSpPr>
        <p:spPr/>
        <p:txBody>
          <a:bodyPr/>
          <a:lstStyle>
            <a:lvl1pPr>
              <a:defRPr/>
            </a:lvl1pPr>
          </a:lstStyle>
          <a:p>
            <a:fld id="{D750F4FB-8F4E-4B66-9E9E-93C05E615474}" type="slidenum">
              <a:rPr lang="en-US" altLang="en-US"/>
              <a:pPr/>
              <a:t>‹#›</a:t>
            </a:fld>
            <a:endParaRPr lang="en-US" altLang="en-US"/>
          </a:p>
        </p:txBody>
      </p:sp>
    </p:spTree>
    <p:extLst>
      <p:ext uri="{BB962C8B-B14F-4D97-AF65-F5344CB8AC3E}">
        <p14:creationId xmlns:p14="http://schemas.microsoft.com/office/powerpoint/2010/main" val="292545736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lvl1pPr>
              <a:defRPr/>
            </a:lvl1pPr>
          </a:lstStyle>
          <a:p>
            <a:fld id="{EACD750F-8603-46C5-A057-AE75EF6F8061}" type="slidenum">
              <a:rPr lang="en-US" altLang="en-US"/>
              <a:pPr/>
              <a:t>‹#›</a:t>
            </a:fld>
            <a:endParaRPr lang="en-US" altLang="en-US"/>
          </a:p>
        </p:txBody>
      </p:sp>
    </p:spTree>
    <p:extLst>
      <p:ext uri="{BB962C8B-B14F-4D97-AF65-F5344CB8AC3E}">
        <p14:creationId xmlns:p14="http://schemas.microsoft.com/office/powerpoint/2010/main" val="14335413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lvl1pPr>
              <a:defRPr/>
            </a:lvl1pPr>
          </a:lstStyle>
          <a:p>
            <a:fld id="{24143510-3CCD-4766-B472-5FE5F0EF79A4}" type="slidenum">
              <a:rPr lang="en-US" altLang="en-US"/>
              <a:pPr/>
              <a:t>‹#›</a:t>
            </a:fld>
            <a:endParaRPr lang="en-US" altLang="en-US"/>
          </a:p>
        </p:txBody>
      </p:sp>
    </p:spTree>
    <p:extLst>
      <p:ext uri="{BB962C8B-B14F-4D97-AF65-F5344CB8AC3E}">
        <p14:creationId xmlns:p14="http://schemas.microsoft.com/office/powerpoint/2010/main" val="27350761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Slide Number Placeholder 4"/>
          <p:cNvSpPr>
            <a:spLocks noGrp="1"/>
          </p:cNvSpPr>
          <p:nvPr>
            <p:ph type="sldNum" sz="quarter" idx="10"/>
          </p:nvPr>
        </p:nvSpPr>
        <p:spPr/>
        <p:txBody>
          <a:bodyPr/>
          <a:lstStyle>
            <a:lvl1pPr>
              <a:defRPr/>
            </a:lvl1pPr>
          </a:lstStyle>
          <a:p>
            <a:fld id="{BBF87F46-8B78-4B80-BCE0-291A9DA18033}" type="slidenum">
              <a:rPr lang="en-US" altLang="en-US"/>
              <a:pPr/>
              <a:t>‹#›</a:t>
            </a:fld>
            <a:endParaRPr lang="en-US" altLang="en-US"/>
          </a:p>
        </p:txBody>
      </p:sp>
    </p:spTree>
    <p:extLst>
      <p:ext uri="{BB962C8B-B14F-4D97-AF65-F5344CB8AC3E}">
        <p14:creationId xmlns:p14="http://schemas.microsoft.com/office/powerpoint/2010/main" val="2565049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3"/>
          <p:cNvSpPr>
            <a:spLocks noGrp="1"/>
          </p:cNvSpPr>
          <p:nvPr>
            <p:ph type="sldNum" sz="quarter" idx="10"/>
          </p:nvPr>
        </p:nvSpPr>
        <p:spPr/>
        <p:txBody>
          <a:bodyPr/>
          <a:lstStyle>
            <a:lvl1pPr>
              <a:defRPr/>
            </a:lvl1pPr>
          </a:lstStyle>
          <a:p>
            <a:fld id="{956421FA-D4FD-4B99-A747-D567FF37AC52}" type="slidenum">
              <a:rPr lang="en-US" altLang="en-US"/>
              <a:pPr/>
              <a:t>‹#›</a:t>
            </a:fld>
            <a:endParaRPr lang="en-US" altLang="en-US"/>
          </a:p>
        </p:txBody>
      </p:sp>
    </p:spTree>
    <p:extLst>
      <p:ext uri="{BB962C8B-B14F-4D97-AF65-F5344CB8AC3E}">
        <p14:creationId xmlns:p14="http://schemas.microsoft.com/office/powerpoint/2010/main" val="114453042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Slide Number Placeholder 4"/>
          <p:cNvSpPr>
            <a:spLocks noGrp="1"/>
          </p:cNvSpPr>
          <p:nvPr>
            <p:ph type="sldNum" sz="quarter" idx="10"/>
          </p:nvPr>
        </p:nvSpPr>
        <p:spPr/>
        <p:txBody>
          <a:bodyPr/>
          <a:lstStyle>
            <a:lvl1pPr>
              <a:defRPr/>
            </a:lvl1pPr>
          </a:lstStyle>
          <a:p>
            <a:fld id="{8144A2E8-D816-48F5-B6FB-617EACFAA695}" type="slidenum">
              <a:rPr lang="en-US" altLang="en-US"/>
              <a:pPr/>
              <a:t>‹#›</a:t>
            </a:fld>
            <a:endParaRPr lang="en-US" altLang="en-US"/>
          </a:p>
        </p:txBody>
      </p:sp>
    </p:spTree>
    <p:extLst>
      <p:ext uri="{BB962C8B-B14F-4D97-AF65-F5344CB8AC3E}">
        <p14:creationId xmlns:p14="http://schemas.microsoft.com/office/powerpoint/2010/main" val="168745666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3"/>
          <p:cNvSpPr>
            <a:spLocks noGrp="1"/>
          </p:cNvSpPr>
          <p:nvPr>
            <p:ph type="sldNum" sz="quarter" idx="10"/>
          </p:nvPr>
        </p:nvSpPr>
        <p:spPr/>
        <p:txBody>
          <a:bodyPr/>
          <a:lstStyle>
            <a:lvl1pPr>
              <a:defRPr/>
            </a:lvl1pPr>
          </a:lstStyle>
          <a:p>
            <a:fld id="{232E7364-8528-4D9F-B4FD-900A7B41765C}" type="slidenum">
              <a:rPr lang="en-US" altLang="en-US"/>
              <a:pPr/>
              <a:t>‹#›</a:t>
            </a:fld>
            <a:endParaRPr lang="en-US" altLang="en-US"/>
          </a:p>
        </p:txBody>
      </p:sp>
    </p:spTree>
    <p:extLst>
      <p:ext uri="{BB962C8B-B14F-4D97-AF65-F5344CB8AC3E}">
        <p14:creationId xmlns:p14="http://schemas.microsoft.com/office/powerpoint/2010/main" val="58338272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773988" y="2098675"/>
            <a:ext cx="2206625" cy="35401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54113" y="2098675"/>
            <a:ext cx="6467475" cy="35401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3"/>
          <p:cNvSpPr>
            <a:spLocks noGrp="1"/>
          </p:cNvSpPr>
          <p:nvPr>
            <p:ph type="sldNum" sz="quarter" idx="10"/>
          </p:nvPr>
        </p:nvSpPr>
        <p:spPr/>
        <p:txBody>
          <a:bodyPr/>
          <a:lstStyle>
            <a:lvl1pPr>
              <a:defRPr/>
            </a:lvl1pPr>
          </a:lstStyle>
          <a:p>
            <a:fld id="{CD5E4D9E-2F4B-45D9-8852-DF44B44A2EFE}" type="slidenum">
              <a:rPr lang="en-US" altLang="en-US"/>
              <a:pPr/>
              <a:t>‹#›</a:t>
            </a:fld>
            <a:endParaRPr lang="en-US" altLang="en-US"/>
          </a:p>
        </p:txBody>
      </p:sp>
    </p:spTree>
    <p:extLst>
      <p:ext uri="{BB962C8B-B14F-4D97-AF65-F5344CB8AC3E}">
        <p14:creationId xmlns:p14="http://schemas.microsoft.com/office/powerpoint/2010/main" val="29209839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
        <p:nvSpPr>
          <p:cNvPr id="4" name="Slide Number Placeholder 3"/>
          <p:cNvSpPr>
            <a:spLocks noGrp="1"/>
          </p:cNvSpPr>
          <p:nvPr>
            <p:ph type="sldNum" sz="quarter" idx="10"/>
          </p:nvPr>
        </p:nvSpPr>
        <p:spPr/>
        <p:txBody>
          <a:bodyPr/>
          <a:lstStyle>
            <a:lvl1pPr>
              <a:defRPr/>
            </a:lvl1pPr>
          </a:lstStyle>
          <a:p>
            <a:fld id="{1A1433AF-A35D-44A8-8ADA-B3B2554B3006}" type="slidenum">
              <a:rPr lang="en-US" altLang="en-US"/>
              <a:pPr/>
              <a:t>‹#›</a:t>
            </a:fld>
            <a:endParaRPr lang="en-US" altLang="en-US"/>
          </a:p>
        </p:txBody>
      </p:sp>
    </p:spTree>
    <p:extLst>
      <p:ext uri="{BB962C8B-B14F-4D97-AF65-F5344CB8AC3E}">
        <p14:creationId xmlns:p14="http://schemas.microsoft.com/office/powerpoint/2010/main" val="37279389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54113" y="2603500"/>
            <a:ext cx="4303712" cy="4254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610225" y="2603500"/>
            <a:ext cx="4305300" cy="4254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4"/>
          <p:cNvSpPr>
            <a:spLocks noGrp="1"/>
          </p:cNvSpPr>
          <p:nvPr>
            <p:ph type="sldNum" sz="quarter" idx="10"/>
          </p:nvPr>
        </p:nvSpPr>
        <p:spPr/>
        <p:txBody>
          <a:bodyPr/>
          <a:lstStyle>
            <a:lvl1pPr>
              <a:defRPr/>
            </a:lvl1pPr>
          </a:lstStyle>
          <a:p>
            <a:fld id="{6410C9DB-5DA1-4EFB-B6C9-85D3F8B88E74}" type="slidenum">
              <a:rPr lang="en-US" altLang="en-US"/>
              <a:pPr/>
              <a:t>‹#›</a:t>
            </a:fld>
            <a:endParaRPr lang="en-US" altLang="en-US"/>
          </a:p>
        </p:txBody>
      </p:sp>
    </p:spTree>
    <p:extLst>
      <p:ext uri="{BB962C8B-B14F-4D97-AF65-F5344CB8AC3E}">
        <p14:creationId xmlns:p14="http://schemas.microsoft.com/office/powerpoint/2010/main" val="38679088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0"/>
          </p:nvPr>
        </p:nvSpPr>
        <p:spPr/>
        <p:txBody>
          <a:bodyPr/>
          <a:lstStyle>
            <a:lvl1pPr>
              <a:defRPr/>
            </a:lvl1pPr>
          </a:lstStyle>
          <a:p>
            <a:fld id="{FC6F74A9-DB06-4117-B7AD-B624C2533BEC}" type="slidenum">
              <a:rPr lang="en-US" altLang="en-US"/>
              <a:pPr/>
              <a:t>‹#›</a:t>
            </a:fld>
            <a:endParaRPr lang="en-US" altLang="en-US"/>
          </a:p>
        </p:txBody>
      </p:sp>
    </p:spTree>
    <p:extLst>
      <p:ext uri="{BB962C8B-B14F-4D97-AF65-F5344CB8AC3E}">
        <p14:creationId xmlns:p14="http://schemas.microsoft.com/office/powerpoint/2010/main" val="4335428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lvl1pPr>
              <a:defRPr/>
            </a:lvl1pPr>
          </a:lstStyle>
          <a:p>
            <a:fld id="{29109E85-4008-4266-A322-622861C24C62}" type="slidenum">
              <a:rPr lang="en-US" altLang="en-US"/>
              <a:pPr/>
              <a:t>‹#›</a:t>
            </a:fld>
            <a:endParaRPr lang="en-US" altLang="en-US"/>
          </a:p>
        </p:txBody>
      </p:sp>
    </p:spTree>
    <p:extLst>
      <p:ext uri="{BB962C8B-B14F-4D97-AF65-F5344CB8AC3E}">
        <p14:creationId xmlns:p14="http://schemas.microsoft.com/office/powerpoint/2010/main" val="5335220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lvl1pPr>
              <a:defRPr/>
            </a:lvl1pPr>
          </a:lstStyle>
          <a:p>
            <a:fld id="{F29BD069-2C6C-4BA5-99F8-A0512AD5FC6A}" type="slidenum">
              <a:rPr lang="en-US" altLang="en-US"/>
              <a:pPr/>
              <a:t>‹#›</a:t>
            </a:fld>
            <a:endParaRPr lang="en-US" altLang="en-US"/>
          </a:p>
        </p:txBody>
      </p:sp>
    </p:spTree>
    <p:extLst>
      <p:ext uri="{BB962C8B-B14F-4D97-AF65-F5344CB8AC3E}">
        <p14:creationId xmlns:p14="http://schemas.microsoft.com/office/powerpoint/2010/main" val="26691344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Slide Number Placeholder 4"/>
          <p:cNvSpPr>
            <a:spLocks noGrp="1"/>
          </p:cNvSpPr>
          <p:nvPr>
            <p:ph type="sldNum" sz="quarter" idx="10"/>
          </p:nvPr>
        </p:nvSpPr>
        <p:spPr/>
        <p:txBody>
          <a:bodyPr/>
          <a:lstStyle>
            <a:lvl1pPr>
              <a:defRPr/>
            </a:lvl1pPr>
          </a:lstStyle>
          <a:p>
            <a:fld id="{51F47A75-466A-4B23-AC8D-00A0B458F397}" type="slidenum">
              <a:rPr lang="en-US" altLang="en-US"/>
              <a:pPr/>
              <a:t>‹#›</a:t>
            </a:fld>
            <a:endParaRPr lang="en-US" altLang="en-US"/>
          </a:p>
        </p:txBody>
      </p:sp>
    </p:spTree>
    <p:extLst>
      <p:ext uri="{BB962C8B-B14F-4D97-AF65-F5344CB8AC3E}">
        <p14:creationId xmlns:p14="http://schemas.microsoft.com/office/powerpoint/2010/main" val="37537115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Slide Number Placeholder 4"/>
          <p:cNvSpPr>
            <a:spLocks noGrp="1"/>
          </p:cNvSpPr>
          <p:nvPr>
            <p:ph type="sldNum" sz="quarter" idx="10"/>
          </p:nvPr>
        </p:nvSpPr>
        <p:spPr/>
        <p:txBody>
          <a:bodyPr/>
          <a:lstStyle>
            <a:lvl1pPr>
              <a:defRPr/>
            </a:lvl1pPr>
          </a:lstStyle>
          <a:p>
            <a:fld id="{1FE1AC67-7025-4534-837C-0045CBFA4088}" type="slidenum">
              <a:rPr lang="en-US" altLang="en-US"/>
              <a:pPr/>
              <a:t>‹#›</a:t>
            </a:fld>
            <a:endParaRPr lang="en-US" altLang="en-US"/>
          </a:p>
        </p:txBody>
      </p:sp>
    </p:spTree>
    <p:extLst>
      <p:ext uri="{BB962C8B-B14F-4D97-AF65-F5344CB8AC3E}">
        <p14:creationId xmlns:p14="http://schemas.microsoft.com/office/powerpoint/2010/main" val="33742807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rgbClr val="FFFFFF"/>
        </a:solidFill>
        <a:effectLst/>
      </p:bgPr>
    </p:bg>
    <p:spTree>
      <p:nvGrpSpPr>
        <p:cNvPr id="1" name=""/>
        <p:cNvGrpSpPr/>
        <p:nvPr/>
      </p:nvGrpSpPr>
      <p:grpSpPr>
        <a:xfrm>
          <a:off x="0" y="0"/>
          <a:ext cx="0" cy="0"/>
          <a:chOff x="0" y="0"/>
          <a:chExt cx="0" cy="0"/>
        </a:xfrm>
      </p:grpSpPr>
      <p:grpSp>
        <p:nvGrpSpPr>
          <p:cNvPr id="1025" name="Group 1"/>
          <p:cNvGrpSpPr>
            <a:grpSpLocks/>
          </p:cNvGrpSpPr>
          <p:nvPr/>
        </p:nvGrpSpPr>
        <p:grpSpPr bwMode="auto">
          <a:xfrm>
            <a:off x="0" y="-1588"/>
            <a:ext cx="12192000" cy="6865938"/>
            <a:chOff x="0" y="0"/>
            <a:chExt cx="12192001" cy="6867028"/>
          </a:xfrm>
        </p:grpSpPr>
        <p:sp>
          <p:nvSpPr>
            <p:cNvPr id="1026" name="Rectangle 2" descr="image1.png"/>
            <p:cNvSpPr>
              <a:spLocks/>
            </p:cNvSpPr>
            <p:nvPr/>
          </p:nvSpPr>
          <p:spPr bwMode="auto">
            <a:xfrm>
              <a:off x="0" y="2373"/>
              <a:ext cx="12192000" cy="6858001"/>
            </a:xfrm>
            <a:prstGeom prst="rect">
              <a:avLst/>
            </a:prstGeom>
            <a:blipFill dpi="0" rotWithShape="0">
              <a:blip r:embed="rId13"/>
              <a:srcRect/>
              <a:stretch>
                <a:fillRect/>
              </a:stretch>
            </a:blip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endParaRPr lang="en-US" altLang="en-US"/>
            </a:p>
          </p:txBody>
        </p:sp>
        <p:sp>
          <p:nvSpPr>
            <p:cNvPr id="1027" name="AutoShape 3"/>
            <p:cNvSpPr>
              <a:spLocks/>
            </p:cNvSpPr>
            <p:nvPr/>
          </p:nvSpPr>
          <p:spPr bwMode="auto">
            <a:xfrm>
              <a:off x="3219" y="2669373"/>
              <a:ext cx="4191001" cy="4191001"/>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adFill rotWithShape="0">
              <a:gsLst>
                <a:gs pos="0">
                  <a:srgbClr val="F7F7F7">
                    <a:alpha val="0"/>
                  </a:srgbClr>
                </a:gs>
                <a:gs pos="35999">
                  <a:srgbClr val="F7F7F7">
                    <a:alpha val="3959"/>
                  </a:srgbClr>
                </a:gs>
                <a:gs pos="75000">
                  <a:srgbClr val="F7F7F7">
                    <a:alpha val="8249"/>
                  </a:srgbClr>
                </a:gs>
                <a:gs pos="100000">
                  <a:srgbClr val="F7F7F7">
                    <a:alpha val="10999"/>
                  </a:srgbClr>
                </a:gs>
              </a:gsLst>
              <a:path path="rect">
                <a:fillToRect l="37720" t="-19635" r="62280" b="119635"/>
              </a:path>
            </a:gra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endParaRPr lang="en-US" altLang="en-US"/>
            </a:p>
          </p:txBody>
        </p:sp>
        <p:sp>
          <p:nvSpPr>
            <p:cNvPr id="1028" name="AutoShape 4"/>
            <p:cNvSpPr>
              <a:spLocks/>
            </p:cNvSpPr>
            <p:nvPr/>
          </p:nvSpPr>
          <p:spPr bwMode="auto">
            <a:xfrm>
              <a:off x="1749" y="2897973"/>
              <a:ext cx="2362201" cy="2362201"/>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adFill rotWithShape="0">
              <a:gsLst>
                <a:gs pos="0">
                  <a:srgbClr val="F7F7F7">
                    <a:alpha val="0"/>
                  </a:srgbClr>
                </a:gs>
                <a:gs pos="35999">
                  <a:srgbClr val="F7F7F7">
                    <a:alpha val="2879"/>
                  </a:srgbClr>
                </a:gs>
                <a:gs pos="71999">
                  <a:srgbClr val="F7F7F7">
                    <a:alpha val="5759"/>
                  </a:srgbClr>
                </a:gs>
                <a:gs pos="100000">
                  <a:srgbClr val="F7F7F7">
                    <a:alpha val="7999"/>
                  </a:srgbClr>
                </a:gs>
              </a:gsLst>
              <a:path path="rect">
                <a:fillToRect l="37720" t="-19635" r="62280" b="119635"/>
              </a:path>
            </a:gra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endParaRPr lang="en-US" altLang="en-US"/>
            </a:p>
          </p:txBody>
        </p:sp>
        <p:sp>
          <p:nvSpPr>
            <p:cNvPr id="1029" name="AutoShape 5"/>
            <p:cNvSpPr>
              <a:spLocks/>
            </p:cNvSpPr>
            <p:nvPr/>
          </p:nvSpPr>
          <p:spPr bwMode="auto">
            <a:xfrm>
              <a:off x="8609011" y="1678773"/>
              <a:ext cx="2819401" cy="2819401"/>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adFill rotWithShape="0">
              <a:gsLst>
                <a:gs pos="0">
                  <a:srgbClr val="F7F7F7">
                    <a:alpha val="0"/>
                  </a:srgbClr>
                </a:gs>
                <a:gs pos="35999">
                  <a:srgbClr val="F7F7F7">
                    <a:alpha val="2520"/>
                  </a:srgbClr>
                </a:gs>
                <a:gs pos="68999">
                  <a:srgbClr val="F7F7F7">
                    <a:alpha val="4829"/>
                  </a:srgbClr>
                </a:gs>
                <a:gs pos="100000">
                  <a:srgbClr val="F7F7F7">
                    <a:alpha val="6999"/>
                  </a:srgbClr>
                </a:gs>
              </a:gsLst>
              <a:path path="rect">
                <a:fillToRect l="37720" t="-19635" r="62280" b="119635"/>
              </a:path>
            </a:gra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endParaRPr lang="en-US" altLang="en-US"/>
            </a:p>
          </p:txBody>
        </p:sp>
        <p:sp>
          <p:nvSpPr>
            <p:cNvPr id="1030" name="AutoShape 6"/>
            <p:cNvSpPr>
              <a:spLocks/>
            </p:cNvSpPr>
            <p:nvPr/>
          </p:nvSpPr>
          <p:spPr bwMode="auto">
            <a:xfrm>
              <a:off x="7999411" y="0"/>
              <a:ext cx="1600201" cy="1600201"/>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adFill rotWithShape="0">
              <a:gsLst>
                <a:gs pos="0">
                  <a:srgbClr val="F7F7F7">
                    <a:alpha val="0"/>
                  </a:srgbClr>
                </a:gs>
                <a:gs pos="35999">
                  <a:srgbClr val="F7F7F7">
                    <a:alpha val="5040"/>
                  </a:srgbClr>
                </a:gs>
                <a:gs pos="73000">
                  <a:srgbClr val="F7F7F7">
                    <a:alpha val="10220"/>
                  </a:srgbClr>
                </a:gs>
                <a:gs pos="100000">
                  <a:srgbClr val="F7F7F7">
                    <a:alpha val="14000"/>
                  </a:srgbClr>
                </a:gs>
              </a:gsLst>
              <a:path path="rect">
                <a:fillToRect l="37720" t="-19635" r="62280" b="119635"/>
              </a:path>
            </a:gra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endParaRPr lang="en-US" altLang="en-US"/>
            </a:p>
          </p:txBody>
        </p:sp>
        <p:sp>
          <p:nvSpPr>
            <p:cNvPr id="1031" name="AutoShape 7"/>
            <p:cNvSpPr>
              <a:spLocks/>
            </p:cNvSpPr>
            <p:nvPr/>
          </p:nvSpPr>
          <p:spPr bwMode="auto">
            <a:xfrm>
              <a:off x="8609011" y="5876427"/>
              <a:ext cx="990601" cy="990601"/>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adFill rotWithShape="0">
              <a:gsLst>
                <a:gs pos="0">
                  <a:srgbClr val="F7F7F7">
                    <a:alpha val="0"/>
                  </a:srgbClr>
                </a:gs>
                <a:gs pos="35999">
                  <a:srgbClr val="F7F7F7">
                    <a:alpha val="5040"/>
                  </a:srgbClr>
                </a:gs>
                <a:gs pos="65999">
                  <a:srgbClr val="F7F7F7">
                    <a:alpha val="9240"/>
                  </a:srgbClr>
                </a:gs>
                <a:gs pos="100000">
                  <a:srgbClr val="F7F7F7">
                    <a:alpha val="14000"/>
                  </a:srgbClr>
                </a:gs>
              </a:gsLst>
              <a:path path="rect">
                <a:fillToRect l="37720" t="-19635" r="62280" b="119635"/>
              </a:path>
            </a:gra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endParaRPr lang="en-US" altLang="en-US"/>
            </a:p>
          </p:txBody>
        </p:sp>
        <p:sp>
          <p:nvSpPr>
            <p:cNvPr id="1032" name="AutoShape 8"/>
            <p:cNvSpPr>
              <a:spLocks/>
            </p:cNvSpPr>
            <p:nvPr/>
          </p:nvSpPr>
          <p:spPr bwMode="auto">
            <a:xfrm rot="21010067">
              <a:off x="8490951" y="1799890"/>
              <a:ext cx="3299408" cy="440927"/>
            </a:xfrm>
            <a:custGeom>
              <a:avLst/>
              <a:gdLst>
                <a:gd name="T0" fmla="*/ 10800 w 21600"/>
                <a:gd name="T1" fmla="*/ 10786 h 21572"/>
                <a:gd name="T2" fmla="*/ 10800 w 21600"/>
                <a:gd name="T3" fmla="*/ 10786 h 21572"/>
                <a:gd name="T4" fmla="*/ 10800 w 21600"/>
                <a:gd name="T5" fmla="*/ 10786 h 21572"/>
                <a:gd name="T6" fmla="*/ 10800 w 21600"/>
                <a:gd name="T7" fmla="*/ 10786 h 21572"/>
              </a:gdLst>
              <a:ahLst/>
              <a:cxnLst>
                <a:cxn ang="0">
                  <a:pos x="T0" y="T1"/>
                </a:cxn>
                <a:cxn ang="0">
                  <a:pos x="T2" y="T3"/>
                </a:cxn>
                <a:cxn ang="0">
                  <a:pos x="T4" y="T5"/>
                </a:cxn>
                <a:cxn ang="0">
                  <a:pos x="T6" y="T7"/>
                </a:cxn>
              </a:cxnLst>
              <a:rect l="0" t="0" r="r" b="b"/>
              <a:pathLst>
                <a:path w="21600" h="21572">
                  <a:moveTo>
                    <a:pt x="184" y="10323"/>
                  </a:moveTo>
                  <a:cubicBezTo>
                    <a:pt x="3750" y="15945"/>
                    <a:pt x="16252" y="21600"/>
                    <a:pt x="21509" y="21571"/>
                  </a:cubicBezTo>
                  <a:cubicBezTo>
                    <a:pt x="21576" y="7983"/>
                    <a:pt x="21533" y="13589"/>
                    <a:pt x="21600" y="0"/>
                  </a:cubicBezTo>
                  <a:lnTo>
                    <a:pt x="20881" y="832"/>
                  </a:lnTo>
                  <a:lnTo>
                    <a:pt x="20161" y="1631"/>
                  </a:lnTo>
                  <a:lnTo>
                    <a:pt x="19442" y="2405"/>
                  </a:lnTo>
                  <a:lnTo>
                    <a:pt x="18721" y="3070"/>
                  </a:lnTo>
                  <a:lnTo>
                    <a:pt x="17999" y="3739"/>
                  </a:lnTo>
                  <a:lnTo>
                    <a:pt x="17278" y="4366"/>
                  </a:lnTo>
                  <a:lnTo>
                    <a:pt x="16565" y="4901"/>
                  </a:lnTo>
                  <a:lnTo>
                    <a:pt x="15839" y="5402"/>
                  </a:lnTo>
                  <a:lnTo>
                    <a:pt x="15120" y="5871"/>
                  </a:lnTo>
                  <a:lnTo>
                    <a:pt x="14414" y="6270"/>
                  </a:lnTo>
                  <a:lnTo>
                    <a:pt x="13694" y="6670"/>
                  </a:lnTo>
                  <a:lnTo>
                    <a:pt x="12988" y="7008"/>
                  </a:lnTo>
                  <a:lnTo>
                    <a:pt x="12282" y="7273"/>
                  </a:lnTo>
                  <a:lnTo>
                    <a:pt x="11575" y="7542"/>
                  </a:lnTo>
                  <a:lnTo>
                    <a:pt x="10878" y="7771"/>
                  </a:lnTo>
                  <a:lnTo>
                    <a:pt x="10189" y="7942"/>
                  </a:lnTo>
                  <a:lnTo>
                    <a:pt x="9495" y="8072"/>
                  </a:lnTo>
                  <a:lnTo>
                    <a:pt x="8811" y="8207"/>
                  </a:lnTo>
                  <a:lnTo>
                    <a:pt x="8135" y="8272"/>
                  </a:lnTo>
                  <a:lnTo>
                    <a:pt x="7461" y="8342"/>
                  </a:lnTo>
                  <a:lnTo>
                    <a:pt x="6793" y="8370"/>
                  </a:lnTo>
                  <a:lnTo>
                    <a:pt x="6132" y="8342"/>
                  </a:lnTo>
                  <a:lnTo>
                    <a:pt x="5480" y="8342"/>
                  </a:lnTo>
                  <a:lnTo>
                    <a:pt x="4834" y="8272"/>
                  </a:lnTo>
                  <a:lnTo>
                    <a:pt x="4197" y="8170"/>
                  </a:lnTo>
                  <a:lnTo>
                    <a:pt x="3570" y="8072"/>
                  </a:lnTo>
                  <a:lnTo>
                    <a:pt x="2955" y="7971"/>
                  </a:lnTo>
                  <a:lnTo>
                    <a:pt x="2344" y="7807"/>
                  </a:lnTo>
                  <a:lnTo>
                    <a:pt x="1741" y="7636"/>
                  </a:lnTo>
                  <a:lnTo>
                    <a:pt x="1151" y="7473"/>
                  </a:lnTo>
                  <a:lnTo>
                    <a:pt x="0" y="7037"/>
                  </a:lnTo>
                  <a:cubicBezTo>
                    <a:pt x="60" y="8134"/>
                    <a:pt x="123" y="9226"/>
                    <a:pt x="184" y="10323"/>
                  </a:cubicBezTo>
                  <a:close/>
                </a:path>
              </a:pathLst>
            </a:custGeom>
            <a:solidFill>
              <a:srgbClr val="FFFFFF">
                <a:alpha val="20000"/>
              </a:srgbClr>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endParaRPr lang="en-US" altLang="en-US"/>
            </a:p>
          </p:txBody>
        </p:sp>
        <p:sp>
          <p:nvSpPr>
            <p:cNvPr id="1033" name="AutoShape 9"/>
            <p:cNvSpPr>
              <a:spLocks/>
            </p:cNvSpPr>
            <p:nvPr/>
          </p:nvSpPr>
          <p:spPr bwMode="auto">
            <a:xfrm>
              <a:off x="459506" y="1868778"/>
              <a:ext cx="11277601" cy="453390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0" y="21600"/>
                  </a:lnTo>
                  <a:lnTo>
                    <a:pt x="21600" y="21600"/>
                  </a:lnTo>
                  <a:lnTo>
                    <a:pt x="21600" y="8"/>
                  </a:lnTo>
                  <a:lnTo>
                    <a:pt x="21110" y="197"/>
                  </a:lnTo>
                  <a:lnTo>
                    <a:pt x="20621" y="378"/>
                  </a:lnTo>
                  <a:lnTo>
                    <a:pt x="20131" y="552"/>
                  </a:lnTo>
                  <a:lnTo>
                    <a:pt x="19639" y="703"/>
                  </a:lnTo>
                  <a:lnTo>
                    <a:pt x="19149" y="855"/>
                  </a:lnTo>
                  <a:lnTo>
                    <a:pt x="18657" y="998"/>
                  </a:lnTo>
                  <a:lnTo>
                    <a:pt x="18170" y="1119"/>
                  </a:lnTo>
                  <a:lnTo>
                    <a:pt x="17678" y="1233"/>
                  </a:lnTo>
                  <a:lnTo>
                    <a:pt x="17188" y="1339"/>
                  </a:lnTo>
                  <a:lnTo>
                    <a:pt x="16705" y="1429"/>
                  </a:lnTo>
                  <a:lnTo>
                    <a:pt x="16218" y="1520"/>
                  </a:lnTo>
                  <a:lnTo>
                    <a:pt x="15735" y="1596"/>
                  </a:lnTo>
                  <a:lnTo>
                    <a:pt x="14774" y="1717"/>
                  </a:lnTo>
                  <a:lnTo>
                    <a:pt x="14300" y="1770"/>
                  </a:lnTo>
                  <a:lnTo>
                    <a:pt x="13828" y="1808"/>
                  </a:lnTo>
                  <a:lnTo>
                    <a:pt x="13357" y="1838"/>
                  </a:lnTo>
                  <a:lnTo>
                    <a:pt x="12892" y="1868"/>
                  </a:lnTo>
                  <a:lnTo>
                    <a:pt x="12430" y="1883"/>
                  </a:lnTo>
                  <a:lnTo>
                    <a:pt x="11971" y="1898"/>
                  </a:lnTo>
                  <a:lnTo>
                    <a:pt x="11518" y="1906"/>
                  </a:lnTo>
                  <a:lnTo>
                    <a:pt x="11068" y="1898"/>
                  </a:lnTo>
                  <a:lnTo>
                    <a:pt x="10624" y="1898"/>
                  </a:lnTo>
                  <a:lnTo>
                    <a:pt x="10183" y="1883"/>
                  </a:lnTo>
                  <a:lnTo>
                    <a:pt x="9751" y="1861"/>
                  </a:lnTo>
                  <a:lnTo>
                    <a:pt x="9322" y="1838"/>
                  </a:lnTo>
                  <a:lnTo>
                    <a:pt x="8903" y="1815"/>
                  </a:lnTo>
                  <a:lnTo>
                    <a:pt x="8486" y="1777"/>
                  </a:lnTo>
                  <a:lnTo>
                    <a:pt x="8076" y="1739"/>
                  </a:lnTo>
                  <a:lnTo>
                    <a:pt x="7674" y="1702"/>
                  </a:lnTo>
                  <a:lnTo>
                    <a:pt x="6890" y="1603"/>
                  </a:lnTo>
                  <a:lnTo>
                    <a:pt x="6139" y="1497"/>
                  </a:lnTo>
                  <a:lnTo>
                    <a:pt x="5418" y="1384"/>
                  </a:lnTo>
                  <a:lnTo>
                    <a:pt x="4734" y="1263"/>
                  </a:lnTo>
                  <a:lnTo>
                    <a:pt x="4083" y="1134"/>
                  </a:lnTo>
                  <a:lnTo>
                    <a:pt x="3478" y="998"/>
                  </a:lnTo>
                  <a:lnTo>
                    <a:pt x="2910" y="862"/>
                  </a:lnTo>
                  <a:lnTo>
                    <a:pt x="2387" y="726"/>
                  </a:lnTo>
                  <a:lnTo>
                    <a:pt x="1906" y="597"/>
                  </a:lnTo>
                  <a:lnTo>
                    <a:pt x="1481" y="476"/>
                  </a:lnTo>
                  <a:lnTo>
                    <a:pt x="1098" y="363"/>
                  </a:lnTo>
                  <a:lnTo>
                    <a:pt x="772" y="265"/>
                  </a:lnTo>
                  <a:lnTo>
                    <a:pt x="502" y="174"/>
                  </a:lnTo>
                  <a:lnTo>
                    <a:pt x="128" y="45"/>
                  </a:lnTo>
                  <a:lnTo>
                    <a:pt x="0" y="0"/>
                  </a:lnTo>
                  <a:close/>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endParaRPr lang="en-US" altLang="en-US"/>
            </a:p>
          </p:txBody>
        </p:sp>
        <p:sp>
          <p:nvSpPr>
            <p:cNvPr id="1034" name="AutoShape 10"/>
            <p:cNvSpPr>
              <a:spLocks/>
            </p:cNvSpPr>
            <p:nvPr/>
          </p:nvSpPr>
          <p:spPr bwMode="auto">
            <a:xfrm>
              <a:off x="0" y="3960"/>
              <a:ext cx="12192001" cy="68564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0" y="21600"/>
                  </a:lnTo>
                  <a:lnTo>
                    <a:pt x="21600" y="21600"/>
                  </a:lnTo>
                  <a:lnTo>
                    <a:pt x="21600" y="0"/>
                  </a:lnTo>
                  <a:lnTo>
                    <a:pt x="0" y="0"/>
                  </a:lnTo>
                  <a:close/>
                  <a:moveTo>
                    <a:pt x="20745" y="20100"/>
                  </a:moveTo>
                  <a:lnTo>
                    <a:pt x="844" y="20100"/>
                  </a:lnTo>
                  <a:lnTo>
                    <a:pt x="844" y="1480"/>
                  </a:lnTo>
                  <a:lnTo>
                    <a:pt x="20745" y="1480"/>
                  </a:lnTo>
                  <a:lnTo>
                    <a:pt x="20745" y="20100"/>
                  </a:lnTo>
                  <a:close/>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endParaRPr lang="en-US" altLang="en-US"/>
            </a:p>
          </p:txBody>
        </p:sp>
      </p:grpSp>
      <p:sp>
        <p:nvSpPr>
          <p:cNvPr id="1035" name="Rectangle 11"/>
          <p:cNvSpPr>
            <a:spLocks/>
          </p:cNvSpPr>
          <p:nvPr/>
        </p:nvSpPr>
        <p:spPr bwMode="auto">
          <a:xfrm>
            <a:off x="10436225" y="0"/>
            <a:ext cx="685800" cy="1143000"/>
          </a:xfrm>
          <a:prstGeom prst="rect">
            <a:avLst/>
          </a:prstGeom>
          <a:solidFill>
            <a:srgbClr val="ACD433"/>
          </a:solidFill>
          <a:ln>
            <a:noFill/>
          </a:ln>
          <a:effectLst>
            <a:outerShdw blurRad="38100" dist="25400" dir="5400000" algn="ctr" rotWithShape="0">
              <a:srgbClr val="000000">
                <a:alpha val="45000"/>
              </a:srgbClr>
            </a:outerShdw>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Lst>
        </p:spPr>
        <p:txBody>
          <a:bodyPr lIns="0" tIns="0" rIns="0" bIns="0"/>
          <a:lstStyle/>
          <a:p>
            <a:endParaRPr lang="en-US" altLang="en-US"/>
          </a:p>
        </p:txBody>
      </p:sp>
      <p:sp>
        <p:nvSpPr>
          <p:cNvPr id="1036" name="Rectangle 12"/>
          <p:cNvSpPr>
            <a:spLocks noGrp="1"/>
          </p:cNvSpPr>
          <p:nvPr>
            <p:ph type="title"/>
          </p:nvPr>
        </p:nvSpPr>
        <p:spPr bwMode="auto">
          <a:xfrm>
            <a:off x="1154113" y="115888"/>
            <a:ext cx="8761412" cy="24209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45720" tIns="45720" rIns="45720" bIns="45720" numCol="1" anchor="ctr" anchorCtr="0" compatLnSpc="1">
            <a:prstTxWarp prst="textNoShape">
              <a:avLst/>
            </a:prstTxWarp>
          </a:bodyPr>
          <a:lstStyle/>
          <a:p>
            <a:pPr lvl="0"/>
            <a:r>
              <a:rPr lang="en-US" altLang="en-US" smtClean="0">
                <a:sym typeface="Century Gothic" panose="020B0502020202020204" pitchFamily="34" charset="0"/>
              </a:rPr>
              <a:t>Click to edit Master title style</a:t>
            </a:r>
          </a:p>
        </p:txBody>
      </p:sp>
      <p:sp>
        <p:nvSpPr>
          <p:cNvPr id="1037" name="Rectangle 13"/>
          <p:cNvSpPr>
            <a:spLocks noGrp="1"/>
          </p:cNvSpPr>
          <p:nvPr>
            <p:ph type="body" idx="1"/>
          </p:nvPr>
        </p:nvSpPr>
        <p:spPr bwMode="auto">
          <a:xfrm>
            <a:off x="1154113" y="2603500"/>
            <a:ext cx="8761412" cy="425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45720" tIns="45720" rIns="45720" bIns="45720" numCol="1" anchor="t" anchorCtr="0" compatLnSpc="1">
            <a:prstTxWarp prst="textNoShape">
              <a:avLst/>
            </a:prstTxWarp>
          </a:bodyPr>
          <a:lstStyle/>
          <a:p>
            <a:pPr lvl="0"/>
            <a:r>
              <a:rPr lang="en-US" altLang="en-US" smtClean="0">
                <a:sym typeface="Century Gothic" panose="020B0502020202020204" pitchFamily="34" charset="0"/>
              </a:rPr>
              <a:t>Click to edit Master text styles</a:t>
            </a:r>
          </a:p>
          <a:p>
            <a:pPr lvl="1"/>
            <a:r>
              <a:rPr lang="en-US" altLang="en-US" smtClean="0">
                <a:sym typeface="Century Gothic" panose="020B0502020202020204" pitchFamily="34" charset="0"/>
              </a:rPr>
              <a:t>Second level</a:t>
            </a:r>
          </a:p>
          <a:p>
            <a:pPr lvl="2"/>
            <a:r>
              <a:rPr lang="en-US" altLang="en-US" smtClean="0">
                <a:sym typeface="Century Gothic" panose="020B0502020202020204" pitchFamily="34" charset="0"/>
              </a:rPr>
              <a:t>Third level</a:t>
            </a:r>
          </a:p>
          <a:p>
            <a:pPr lvl="3"/>
            <a:r>
              <a:rPr lang="en-US" altLang="en-US" smtClean="0">
                <a:sym typeface="Century Gothic" panose="020B0502020202020204" pitchFamily="34" charset="0"/>
              </a:rPr>
              <a:t>Fourth level</a:t>
            </a:r>
          </a:p>
          <a:p>
            <a:pPr lvl="4"/>
            <a:r>
              <a:rPr lang="en-US" altLang="en-US" smtClean="0">
                <a:sym typeface="Century Gothic" panose="020B0502020202020204" pitchFamily="34" charset="0"/>
              </a:rPr>
              <a:t>Fifth level</a:t>
            </a:r>
          </a:p>
        </p:txBody>
      </p:sp>
      <p:sp>
        <p:nvSpPr>
          <p:cNvPr id="1038" name="Rectangle 14"/>
          <p:cNvSpPr>
            <a:spLocks noGrp="1"/>
          </p:cNvSpPr>
          <p:nvPr>
            <p:ph type="sldNum" sz="quarter" idx="2"/>
          </p:nvPr>
        </p:nvSpPr>
        <p:spPr bwMode="auto">
          <a:xfrm>
            <a:off x="10352088" y="539750"/>
            <a:ext cx="838200" cy="522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45720" tIns="45720" rIns="45720" bIns="45720" numCol="1" anchor="b" anchorCtr="0" compatLnSpc="1">
            <a:prstTxWarp prst="textNoShape">
              <a:avLst/>
            </a:prstTxWarp>
          </a:bodyPr>
          <a:lstStyle>
            <a:lvl1pPr algn="ctr">
              <a:defRPr sz="2800">
                <a:solidFill>
                  <a:srgbClr val="FFFFFF"/>
                </a:solidFill>
              </a:defRPr>
            </a:lvl1pPr>
          </a:lstStyle>
          <a:p>
            <a:fld id="{34AC0691-61EE-4977-8731-FE91CE224D02}"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Lst>
  <p:txStyles>
    <p:titleStyle>
      <a:lvl1pPr algn="l" defTabSz="457200" rtl="0" fontAlgn="base" hangingPunct="0">
        <a:spcBef>
          <a:spcPct val="0"/>
        </a:spcBef>
        <a:spcAft>
          <a:spcPct val="0"/>
        </a:spcAft>
        <a:defRPr sz="3600" kern="1200">
          <a:solidFill>
            <a:srgbClr val="EBEBEB"/>
          </a:solidFill>
          <a:latin typeface="+mj-lt"/>
          <a:ea typeface="+mj-ea"/>
          <a:cs typeface="+mj-cs"/>
          <a:sym typeface="Century Gothic" panose="020B0502020202020204" pitchFamily="34" charset="0"/>
        </a:defRPr>
      </a:lvl1pPr>
      <a:lvl2pPr algn="l" defTabSz="457200" rtl="0" fontAlgn="base" hangingPunct="0">
        <a:spcBef>
          <a:spcPct val="0"/>
        </a:spcBef>
        <a:spcAft>
          <a:spcPct val="0"/>
        </a:spcAft>
        <a:defRPr sz="3600">
          <a:solidFill>
            <a:srgbClr val="EBEBEB"/>
          </a:solidFill>
          <a:latin typeface="Century Gothic" panose="020B0502020202020204" pitchFamily="34" charset="0"/>
          <a:ea typeface="Century Gothic" panose="020B0502020202020204" pitchFamily="34" charset="0"/>
          <a:cs typeface="Century Gothic" panose="020B0502020202020204" pitchFamily="34" charset="0"/>
          <a:sym typeface="Century Gothic" panose="020B0502020202020204" pitchFamily="34" charset="0"/>
        </a:defRPr>
      </a:lvl2pPr>
      <a:lvl3pPr algn="l" defTabSz="457200" rtl="0" fontAlgn="base" hangingPunct="0">
        <a:spcBef>
          <a:spcPct val="0"/>
        </a:spcBef>
        <a:spcAft>
          <a:spcPct val="0"/>
        </a:spcAft>
        <a:defRPr sz="3600">
          <a:solidFill>
            <a:srgbClr val="EBEBEB"/>
          </a:solidFill>
          <a:latin typeface="Century Gothic" panose="020B0502020202020204" pitchFamily="34" charset="0"/>
          <a:ea typeface="Century Gothic" panose="020B0502020202020204" pitchFamily="34" charset="0"/>
          <a:cs typeface="Century Gothic" panose="020B0502020202020204" pitchFamily="34" charset="0"/>
          <a:sym typeface="Century Gothic" panose="020B0502020202020204" pitchFamily="34" charset="0"/>
        </a:defRPr>
      </a:lvl3pPr>
      <a:lvl4pPr algn="l" defTabSz="457200" rtl="0" fontAlgn="base" hangingPunct="0">
        <a:spcBef>
          <a:spcPct val="0"/>
        </a:spcBef>
        <a:spcAft>
          <a:spcPct val="0"/>
        </a:spcAft>
        <a:defRPr sz="3600">
          <a:solidFill>
            <a:srgbClr val="EBEBEB"/>
          </a:solidFill>
          <a:latin typeface="Century Gothic" panose="020B0502020202020204" pitchFamily="34" charset="0"/>
          <a:ea typeface="Century Gothic" panose="020B0502020202020204" pitchFamily="34" charset="0"/>
          <a:cs typeface="Century Gothic" panose="020B0502020202020204" pitchFamily="34" charset="0"/>
          <a:sym typeface="Century Gothic" panose="020B0502020202020204" pitchFamily="34" charset="0"/>
        </a:defRPr>
      </a:lvl4pPr>
      <a:lvl5pPr algn="l" defTabSz="457200" rtl="0" fontAlgn="base" hangingPunct="0">
        <a:spcBef>
          <a:spcPct val="0"/>
        </a:spcBef>
        <a:spcAft>
          <a:spcPct val="0"/>
        </a:spcAft>
        <a:defRPr sz="3600">
          <a:solidFill>
            <a:srgbClr val="EBEBEB"/>
          </a:solidFill>
          <a:latin typeface="Century Gothic" panose="020B0502020202020204" pitchFamily="34" charset="0"/>
          <a:ea typeface="Century Gothic" panose="020B0502020202020204" pitchFamily="34" charset="0"/>
          <a:cs typeface="Century Gothic" panose="020B0502020202020204" pitchFamily="34" charset="0"/>
          <a:sym typeface="Century Gothic" panose="020B0502020202020204" pitchFamily="34" charset="0"/>
        </a:defRPr>
      </a:lvl5pPr>
      <a:lvl6pPr marL="457200" algn="l" defTabSz="457200" rtl="0" fontAlgn="base" hangingPunct="0">
        <a:spcBef>
          <a:spcPct val="0"/>
        </a:spcBef>
        <a:spcAft>
          <a:spcPct val="0"/>
        </a:spcAft>
        <a:defRPr sz="3600">
          <a:solidFill>
            <a:srgbClr val="EBEBEB"/>
          </a:solidFill>
          <a:latin typeface="Century Gothic" panose="020B0502020202020204" pitchFamily="34" charset="0"/>
          <a:ea typeface="Century Gothic" panose="020B0502020202020204" pitchFamily="34" charset="0"/>
          <a:cs typeface="Century Gothic" panose="020B0502020202020204" pitchFamily="34" charset="0"/>
          <a:sym typeface="Century Gothic" panose="020B0502020202020204" pitchFamily="34" charset="0"/>
        </a:defRPr>
      </a:lvl6pPr>
      <a:lvl7pPr marL="914400" algn="l" defTabSz="457200" rtl="0" fontAlgn="base" hangingPunct="0">
        <a:spcBef>
          <a:spcPct val="0"/>
        </a:spcBef>
        <a:spcAft>
          <a:spcPct val="0"/>
        </a:spcAft>
        <a:defRPr sz="3600">
          <a:solidFill>
            <a:srgbClr val="EBEBEB"/>
          </a:solidFill>
          <a:latin typeface="Century Gothic" panose="020B0502020202020204" pitchFamily="34" charset="0"/>
          <a:ea typeface="Century Gothic" panose="020B0502020202020204" pitchFamily="34" charset="0"/>
          <a:cs typeface="Century Gothic" panose="020B0502020202020204" pitchFamily="34" charset="0"/>
          <a:sym typeface="Century Gothic" panose="020B0502020202020204" pitchFamily="34" charset="0"/>
        </a:defRPr>
      </a:lvl7pPr>
      <a:lvl8pPr marL="1371600" algn="l" defTabSz="457200" rtl="0" fontAlgn="base" hangingPunct="0">
        <a:spcBef>
          <a:spcPct val="0"/>
        </a:spcBef>
        <a:spcAft>
          <a:spcPct val="0"/>
        </a:spcAft>
        <a:defRPr sz="3600">
          <a:solidFill>
            <a:srgbClr val="EBEBEB"/>
          </a:solidFill>
          <a:latin typeface="Century Gothic" panose="020B0502020202020204" pitchFamily="34" charset="0"/>
          <a:ea typeface="Century Gothic" panose="020B0502020202020204" pitchFamily="34" charset="0"/>
          <a:cs typeface="Century Gothic" panose="020B0502020202020204" pitchFamily="34" charset="0"/>
          <a:sym typeface="Century Gothic" panose="020B0502020202020204" pitchFamily="34" charset="0"/>
        </a:defRPr>
      </a:lvl8pPr>
      <a:lvl9pPr marL="1828800" algn="l" defTabSz="457200" rtl="0" fontAlgn="base" hangingPunct="0">
        <a:spcBef>
          <a:spcPct val="0"/>
        </a:spcBef>
        <a:spcAft>
          <a:spcPct val="0"/>
        </a:spcAft>
        <a:defRPr sz="3600">
          <a:solidFill>
            <a:srgbClr val="EBEBEB"/>
          </a:solidFill>
          <a:latin typeface="Century Gothic" panose="020B0502020202020204" pitchFamily="34" charset="0"/>
          <a:ea typeface="Century Gothic" panose="020B0502020202020204" pitchFamily="34" charset="0"/>
          <a:cs typeface="Century Gothic" panose="020B0502020202020204" pitchFamily="34" charset="0"/>
          <a:sym typeface="Century Gothic" panose="020B0502020202020204" pitchFamily="34" charset="0"/>
        </a:defRPr>
      </a:lvl9pPr>
    </p:titleStyle>
    <p:bodyStyle>
      <a:lvl1pPr marL="342900" indent="-342900" algn="l" defTabSz="457200" rtl="0" fontAlgn="base" hangingPunct="0">
        <a:spcBef>
          <a:spcPts val="1000"/>
        </a:spcBef>
        <a:spcAft>
          <a:spcPct val="0"/>
        </a:spcAft>
        <a:buClr>
          <a:srgbClr val="ACD433"/>
        </a:buClr>
        <a:buSzPct val="80000"/>
        <a:buFont typeface="Wingdings 3" panose="05040102010807070707" pitchFamily="18" charset="2"/>
        <a:buChar char=""/>
        <a:defRPr kern="1200">
          <a:solidFill>
            <a:srgbClr val="404040"/>
          </a:solidFill>
          <a:latin typeface="+mn-lt"/>
          <a:ea typeface="+mn-ea"/>
          <a:cs typeface="+mn-cs"/>
          <a:sym typeface="Century Gothic" panose="020B0502020202020204" pitchFamily="34" charset="0"/>
        </a:defRPr>
      </a:lvl1pPr>
      <a:lvl2pPr marL="777875" indent="-320675" algn="l" defTabSz="457200" rtl="0" fontAlgn="base" hangingPunct="0">
        <a:spcBef>
          <a:spcPts val="1000"/>
        </a:spcBef>
        <a:spcAft>
          <a:spcPct val="0"/>
        </a:spcAft>
        <a:buClr>
          <a:srgbClr val="ACD433"/>
        </a:buClr>
        <a:buSzPct val="80000"/>
        <a:buFont typeface="Wingdings 3" panose="05040102010807070707" pitchFamily="18" charset="2"/>
        <a:buChar char=""/>
        <a:defRPr kern="1200">
          <a:solidFill>
            <a:srgbClr val="404040"/>
          </a:solidFill>
          <a:latin typeface="+mn-lt"/>
          <a:ea typeface="+mn-ea"/>
          <a:cs typeface="+mn-cs"/>
          <a:sym typeface="Century Gothic" panose="020B0502020202020204" pitchFamily="34" charset="0"/>
        </a:defRPr>
      </a:lvl2pPr>
      <a:lvl3pPr marL="1208088" indent="-293688" algn="l" defTabSz="457200" rtl="0" fontAlgn="base" hangingPunct="0">
        <a:spcBef>
          <a:spcPts val="1000"/>
        </a:spcBef>
        <a:spcAft>
          <a:spcPct val="0"/>
        </a:spcAft>
        <a:buClr>
          <a:srgbClr val="ACD433"/>
        </a:buClr>
        <a:buSzPct val="80000"/>
        <a:buFont typeface="Wingdings 3" panose="05040102010807070707" pitchFamily="18" charset="2"/>
        <a:buChar char=""/>
        <a:defRPr kern="1200">
          <a:solidFill>
            <a:srgbClr val="404040"/>
          </a:solidFill>
          <a:latin typeface="+mn-lt"/>
          <a:ea typeface="+mn-ea"/>
          <a:cs typeface="+mn-cs"/>
          <a:sym typeface="Century Gothic" panose="020B0502020202020204" pitchFamily="34" charset="0"/>
        </a:defRPr>
      </a:lvl3pPr>
      <a:lvl4pPr marL="1714500" indent="-342900" algn="l" defTabSz="457200" rtl="0" fontAlgn="base" hangingPunct="0">
        <a:spcBef>
          <a:spcPts val="1000"/>
        </a:spcBef>
        <a:spcAft>
          <a:spcPct val="0"/>
        </a:spcAft>
        <a:buClr>
          <a:srgbClr val="ACD433"/>
        </a:buClr>
        <a:buSzPct val="80000"/>
        <a:buFont typeface="Wingdings 3" panose="05040102010807070707" pitchFamily="18" charset="2"/>
        <a:buChar char=""/>
        <a:defRPr kern="1200">
          <a:solidFill>
            <a:srgbClr val="404040"/>
          </a:solidFill>
          <a:latin typeface="+mn-lt"/>
          <a:ea typeface="+mn-ea"/>
          <a:cs typeface="+mn-cs"/>
          <a:sym typeface="Century Gothic" panose="020B0502020202020204" pitchFamily="34" charset="0"/>
        </a:defRPr>
      </a:lvl4pPr>
      <a:lvl5pPr marL="2171700" indent="-342900" algn="l" defTabSz="457200" rtl="0" fontAlgn="base" hangingPunct="0">
        <a:spcBef>
          <a:spcPts val="1000"/>
        </a:spcBef>
        <a:spcAft>
          <a:spcPct val="0"/>
        </a:spcAft>
        <a:buClr>
          <a:srgbClr val="ACD433"/>
        </a:buClr>
        <a:buSzPct val="80000"/>
        <a:buFont typeface="Wingdings 3" panose="05040102010807070707" pitchFamily="18" charset="2"/>
        <a:buChar char=""/>
        <a:defRPr kern="1200">
          <a:solidFill>
            <a:srgbClr val="404040"/>
          </a:solidFill>
          <a:latin typeface="+mn-lt"/>
          <a:ea typeface="+mn-ea"/>
          <a:cs typeface="+mn-cs"/>
          <a:sym typeface="Century Gothic" panose="020B0502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bwMode="auto">
      <p:bgPr>
        <a:solidFill>
          <a:srgbClr val="FFFFFF"/>
        </a:solidFill>
        <a:effectLst/>
      </p:bgPr>
    </p:bg>
    <p:spTree>
      <p:nvGrpSpPr>
        <p:cNvPr id="1" name=""/>
        <p:cNvGrpSpPr/>
        <p:nvPr/>
      </p:nvGrpSpPr>
      <p:grpSpPr>
        <a:xfrm>
          <a:off x="0" y="0"/>
          <a:ext cx="0" cy="0"/>
          <a:chOff x="0" y="0"/>
          <a:chExt cx="0" cy="0"/>
        </a:xfrm>
      </p:grpSpPr>
      <p:grpSp>
        <p:nvGrpSpPr>
          <p:cNvPr id="2049" name="Group 1"/>
          <p:cNvGrpSpPr>
            <a:grpSpLocks/>
          </p:cNvGrpSpPr>
          <p:nvPr/>
        </p:nvGrpSpPr>
        <p:grpSpPr bwMode="auto">
          <a:xfrm>
            <a:off x="0" y="-1588"/>
            <a:ext cx="12192000" cy="6865938"/>
            <a:chOff x="0" y="0"/>
            <a:chExt cx="12192001" cy="6867028"/>
          </a:xfrm>
        </p:grpSpPr>
        <p:sp>
          <p:nvSpPr>
            <p:cNvPr id="2050" name="Rectangle 2" descr="image1.png"/>
            <p:cNvSpPr>
              <a:spLocks/>
            </p:cNvSpPr>
            <p:nvPr/>
          </p:nvSpPr>
          <p:spPr bwMode="auto">
            <a:xfrm>
              <a:off x="0" y="2373"/>
              <a:ext cx="12192000" cy="6858001"/>
            </a:xfrm>
            <a:prstGeom prst="rect">
              <a:avLst/>
            </a:prstGeom>
            <a:blipFill dpi="0" rotWithShape="0">
              <a:blip r:embed="rId13"/>
              <a:srcRect/>
              <a:stretch>
                <a:fillRect/>
              </a:stretch>
            </a:blip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endParaRPr lang="en-US" altLang="en-US"/>
            </a:p>
          </p:txBody>
        </p:sp>
        <p:sp>
          <p:nvSpPr>
            <p:cNvPr id="2051" name="AutoShape 3"/>
            <p:cNvSpPr>
              <a:spLocks/>
            </p:cNvSpPr>
            <p:nvPr/>
          </p:nvSpPr>
          <p:spPr bwMode="auto">
            <a:xfrm>
              <a:off x="3219" y="2669373"/>
              <a:ext cx="4191001" cy="4191001"/>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adFill rotWithShape="0">
              <a:gsLst>
                <a:gs pos="0">
                  <a:srgbClr val="F7F7F7">
                    <a:alpha val="0"/>
                  </a:srgbClr>
                </a:gs>
                <a:gs pos="35999">
                  <a:srgbClr val="F7F7F7">
                    <a:alpha val="3959"/>
                  </a:srgbClr>
                </a:gs>
                <a:gs pos="75000">
                  <a:srgbClr val="F7F7F7">
                    <a:alpha val="8249"/>
                  </a:srgbClr>
                </a:gs>
                <a:gs pos="100000">
                  <a:srgbClr val="F7F7F7">
                    <a:alpha val="10999"/>
                  </a:srgbClr>
                </a:gs>
              </a:gsLst>
              <a:path path="rect">
                <a:fillToRect l="37720" t="-19635" r="62280" b="119635"/>
              </a:path>
            </a:gra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endParaRPr lang="en-US" altLang="en-US"/>
            </a:p>
          </p:txBody>
        </p:sp>
        <p:sp>
          <p:nvSpPr>
            <p:cNvPr id="2052" name="AutoShape 4"/>
            <p:cNvSpPr>
              <a:spLocks/>
            </p:cNvSpPr>
            <p:nvPr/>
          </p:nvSpPr>
          <p:spPr bwMode="auto">
            <a:xfrm>
              <a:off x="1749" y="2897973"/>
              <a:ext cx="2362201" cy="2362201"/>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adFill rotWithShape="0">
              <a:gsLst>
                <a:gs pos="0">
                  <a:srgbClr val="F7F7F7">
                    <a:alpha val="0"/>
                  </a:srgbClr>
                </a:gs>
                <a:gs pos="35999">
                  <a:srgbClr val="F7F7F7">
                    <a:alpha val="2879"/>
                  </a:srgbClr>
                </a:gs>
                <a:gs pos="71999">
                  <a:srgbClr val="F7F7F7">
                    <a:alpha val="5759"/>
                  </a:srgbClr>
                </a:gs>
                <a:gs pos="100000">
                  <a:srgbClr val="F7F7F7">
                    <a:alpha val="7999"/>
                  </a:srgbClr>
                </a:gs>
              </a:gsLst>
              <a:path path="rect">
                <a:fillToRect l="37720" t="-19635" r="62280" b="119635"/>
              </a:path>
            </a:gra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endParaRPr lang="en-US" altLang="en-US"/>
            </a:p>
          </p:txBody>
        </p:sp>
        <p:sp>
          <p:nvSpPr>
            <p:cNvPr id="2053" name="AutoShape 5"/>
            <p:cNvSpPr>
              <a:spLocks/>
            </p:cNvSpPr>
            <p:nvPr/>
          </p:nvSpPr>
          <p:spPr bwMode="auto">
            <a:xfrm>
              <a:off x="8609011" y="1678773"/>
              <a:ext cx="2819401" cy="2819401"/>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adFill rotWithShape="0">
              <a:gsLst>
                <a:gs pos="0">
                  <a:srgbClr val="F7F7F7">
                    <a:alpha val="0"/>
                  </a:srgbClr>
                </a:gs>
                <a:gs pos="35999">
                  <a:srgbClr val="F7F7F7">
                    <a:alpha val="2520"/>
                  </a:srgbClr>
                </a:gs>
                <a:gs pos="68999">
                  <a:srgbClr val="F7F7F7">
                    <a:alpha val="4829"/>
                  </a:srgbClr>
                </a:gs>
                <a:gs pos="100000">
                  <a:srgbClr val="F7F7F7">
                    <a:alpha val="6999"/>
                  </a:srgbClr>
                </a:gs>
              </a:gsLst>
              <a:path path="rect">
                <a:fillToRect l="37720" t="-19635" r="62280" b="119635"/>
              </a:path>
            </a:gra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endParaRPr lang="en-US" altLang="en-US"/>
            </a:p>
          </p:txBody>
        </p:sp>
        <p:sp>
          <p:nvSpPr>
            <p:cNvPr id="2054" name="AutoShape 6"/>
            <p:cNvSpPr>
              <a:spLocks/>
            </p:cNvSpPr>
            <p:nvPr/>
          </p:nvSpPr>
          <p:spPr bwMode="auto">
            <a:xfrm>
              <a:off x="7999411" y="0"/>
              <a:ext cx="1600201" cy="1600201"/>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adFill rotWithShape="0">
              <a:gsLst>
                <a:gs pos="0">
                  <a:srgbClr val="F7F7F7">
                    <a:alpha val="0"/>
                  </a:srgbClr>
                </a:gs>
                <a:gs pos="35999">
                  <a:srgbClr val="F7F7F7">
                    <a:alpha val="5040"/>
                  </a:srgbClr>
                </a:gs>
                <a:gs pos="73000">
                  <a:srgbClr val="F7F7F7">
                    <a:alpha val="10220"/>
                  </a:srgbClr>
                </a:gs>
                <a:gs pos="100000">
                  <a:srgbClr val="F7F7F7">
                    <a:alpha val="14000"/>
                  </a:srgbClr>
                </a:gs>
              </a:gsLst>
              <a:path path="rect">
                <a:fillToRect l="37720" t="-19635" r="62280" b="119635"/>
              </a:path>
            </a:gra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endParaRPr lang="en-US" altLang="en-US"/>
            </a:p>
          </p:txBody>
        </p:sp>
        <p:sp>
          <p:nvSpPr>
            <p:cNvPr id="2055" name="AutoShape 7"/>
            <p:cNvSpPr>
              <a:spLocks/>
            </p:cNvSpPr>
            <p:nvPr/>
          </p:nvSpPr>
          <p:spPr bwMode="auto">
            <a:xfrm>
              <a:off x="8609011" y="5876427"/>
              <a:ext cx="990601" cy="990601"/>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adFill rotWithShape="0">
              <a:gsLst>
                <a:gs pos="0">
                  <a:srgbClr val="F7F7F7">
                    <a:alpha val="0"/>
                  </a:srgbClr>
                </a:gs>
                <a:gs pos="35999">
                  <a:srgbClr val="F7F7F7">
                    <a:alpha val="5040"/>
                  </a:srgbClr>
                </a:gs>
                <a:gs pos="65999">
                  <a:srgbClr val="F7F7F7">
                    <a:alpha val="9240"/>
                  </a:srgbClr>
                </a:gs>
                <a:gs pos="100000">
                  <a:srgbClr val="F7F7F7">
                    <a:alpha val="14000"/>
                  </a:srgbClr>
                </a:gs>
              </a:gsLst>
              <a:path path="rect">
                <a:fillToRect l="37720" t="-19635" r="62280" b="119635"/>
              </a:path>
            </a:gra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endParaRPr lang="en-US" altLang="en-US"/>
            </a:p>
          </p:txBody>
        </p:sp>
        <p:sp>
          <p:nvSpPr>
            <p:cNvPr id="2056" name="AutoShape 8"/>
            <p:cNvSpPr>
              <a:spLocks/>
            </p:cNvSpPr>
            <p:nvPr/>
          </p:nvSpPr>
          <p:spPr bwMode="auto">
            <a:xfrm>
              <a:off x="0" y="3960"/>
              <a:ext cx="12192001" cy="68564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0" y="21600"/>
                  </a:lnTo>
                  <a:lnTo>
                    <a:pt x="21600" y="21600"/>
                  </a:lnTo>
                  <a:lnTo>
                    <a:pt x="21600" y="0"/>
                  </a:lnTo>
                  <a:lnTo>
                    <a:pt x="0" y="0"/>
                  </a:lnTo>
                  <a:close/>
                  <a:moveTo>
                    <a:pt x="20745" y="20100"/>
                  </a:moveTo>
                  <a:lnTo>
                    <a:pt x="844" y="20100"/>
                  </a:lnTo>
                  <a:lnTo>
                    <a:pt x="844" y="1480"/>
                  </a:lnTo>
                  <a:lnTo>
                    <a:pt x="20745" y="1480"/>
                  </a:lnTo>
                  <a:lnTo>
                    <a:pt x="20745" y="20100"/>
                  </a:lnTo>
                  <a:close/>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endParaRPr lang="en-US" altLang="en-US"/>
            </a:p>
          </p:txBody>
        </p:sp>
      </p:grpSp>
      <p:sp>
        <p:nvSpPr>
          <p:cNvPr id="2057" name="Rectangle 9"/>
          <p:cNvSpPr>
            <a:spLocks noGrp="1"/>
          </p:cNvSpPr>
          <p:nvPr>
            <p:ph type="title"/>
          </p:nvPr>
        </p:nvSpPr>
        <p:spPr bwMode="auto">
          <a:xfrm>
            <a:off x="1154113" y="2098675"/>
            <a:ext cx="8826500" cy="2678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45720" tIns="45720" rIns="45720" bIns="45720" numCol="1" anchor="b" anchorCtr="0" compatLnSpc="1">
            <a:prstTxWarp prst="textNoShape">
              <a:avLst/>
            </a:prstTxWarp>
          </a:bodyPr>
          <a:lstStyle/>
          <a:p>
            <a:pPr lvl="0"/>
            <a:r>
              <a:rPr lang="en-US" altLang="en-US" smtClean="0">
                <a:sym typeface="Century Gothic" panose="020B0502020202020204" pitchFamily="34" charset="0"/>
              </a:rPr>
              <a:t>Click to edit Master title style</a:t>
            </a:r>
          </a:p>
        </p:txBody>
      </p:sp>
      <p:sp>
        <p:nvSpPr>
          <p:cNvPr id="2058" name="Rectangle 10"/>
          <p:cNvSpPr>
            <a:spLocks noGrp="1"/>
          </p:cNvSpPr>
          <p:nvPr>
            <p:ph type="body" idx="1"/>
          </p:nvPr>
        </p:nvSpPr>
        <p:spPr bwMode="auto">
          <a:xfrm>
            <a:off x="1154113" y="4776788"/>
            <a:ext cx="8826500" cy="8620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45720" tIns="45720" rIns="45720" bIns="45720" numCol="1" anchor="t" anchorCtr="0" compatLnSpc="1">
            <a:prstTxWarp prst="textNoShape">
              <a:avLst/>
            </a:prstTxWarp>
          </a:bodyPr>
          <a:lstStyle/>
          <a:p>
            <a:pPr lvl="0"/>
            <a:r>
              <a:rPr lang="en-US" altLang="en-US" smtClean="0">
                <a:sym typeface="Century Gothic" panose="020B0502020202020204" pitchFamily="34" charset="0"/>
              </a:rPr>
              <a:t>Click to edit Master text styles</a:t>
            </a:r>
          </a:p>
          <a:p>
            <a:pPr lvl="1"/>
            <a:r>
              <a:rPr lang="en-US" altLang="en-US" smtClean="0">
                <a:sym typeface="Century Gothic" panose="020B0502020202020204" pitchFamily="34" charset="0"/>
              </a:rPr>
              <a:t>Second level</a:t>
            </a:r>
          </a:p>
          <a:p>
            <a:pPr lvl="2"/>
            <a:r>
              <a:rPr lang="en-US" altLang="en-US" smtClean="0">
                <a:sym typeface="Century Gothic" panose="020B0502020202020204" pitchFamily="34" charset="0"/>
              </a:rPr>
              <a:t>Third level</a:t>
            </a:r>
          </a:p>
          <a:p>
            <a:pPr lvl="3"/>
            <a:r>
              <a:rPr lang="en-US" altLang="en-US" smtClean="0">
                <a:sym typeface="Century Gothic" panose="020B0502020202020204" pitchFamily="34" charset="0"/>
              </a:rPr>
              <a:t>Fourth level</a:t>
            </a:r>
          </a:p>
          <a:p>
            <a:pPr lvl="4"/>
            <a:r>
              <a:rPr lang="en-US" altLang="en-US" smtClean="0">
                <a:sym typeface="Century Gothic" panose="020B0502020202020204" pitchFamily="34" charset="0"/>
              </a:rPr>
              <a:t>Fifth level</a:t>
            </a:r>
          </a:p>
        </p:txBody>
      </p:sp>
      <p:sp>
        <p:nvSpPr>
          <p:cNvPr id="2059" name="Rectangle 11"/>
          <p:cNvSpPr>
            <a:spLocks/>
          </p:cNvSpPr>
          <p:nvPr/>
        </p:nvSpPr>
        <p:spPr bwMode="auto">
          <a:xfrm>
            <a:off x="10436225" y="0"/>
            <a:ext cx="685800" cy="1143000"/>
          </a:xfrm>
          <a:prstGeom prst="rect">
            <a:avLst/>
          </a:prstGeom>
          <a:solidFill>
            <a:srgbClr val="ACD433"/>
          </a:solidFill>
          <a:ln>
            <a:noFill/>
          </a:ln>
          <a:effectLst>
            <a:outerShdw blurRad="38100" dist="25400" dir="5400000" algn="ctr" rotWithShape="0">
              <a:srgbClr val="000000">
                <a:alpha val="45000"/>
              </a:srgbClr>
            </a:outerShdw>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Lst>
        </p:spPr>
        <p:txBody>
          <a:bodyPr lIns="0" tIns="0" rIns="0" bIns="0"/>
          <a:lstStyle/>
          <a:p>
            <a:endParaRPr lang="en-US" altLang="en-US"/>
          </a:p>
        </p:txBody>
      </p:sp>
      <p:sp>
        <p:nvSpPr>
          <p:cNvPr id="2060" name="Rectangle 12"/>
          <p:cNvSpPr>
            <a:spLocks noGrp="1"/>
          </p:cNvSpPr>
          <p:nvPr>
            <p:ph type="sldNum" sz="quarter" idx="2"/>
          </p:nvPr>
        </p:nvSpPr>
        <p:spPr bwMode="auto">
          <a:xfrm>
            <a:off x="10350500" y="536575"/>
            <a:ext cx="838200" cy="522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45720" tIns="45720" rIns="45720" bIns="45720" numCol="1" anchor="b" anchorCtr="0" compatLnSpc="1">
            <a:prstTxWarp prst="textNoShape">
              <a:avLst/>
            </a:prstTxWarp>
          </a:bodyPr>
          <a:lstStyle>
            <a:lvl1pPr algn="ctr">
              <a:defRPr sz="2800">
                <a:solidFill>
                  <a:srgbClr val="FFFFFF"/>
                </a:solidFill>
              </a:defRPr>
            </a:lvl1pPr>
          </a:lstStyle>
          <a:p>
            <a:fld id="{8AF2FEF5-0C22-4BB7-AE93-63DDD86CBE51}"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457200" rtl="0" fontAlgn="base" hangingPunct="0">
        <a:spcBef>
          <a:spcPct val="0"/>
        </a:spcBef>
        <a:spcAft>
          <a:spcPct val="0"/>
        </a:spcAft>
        <a:defRPr sz="3600" kern="1200">
          <a:solidFill>
            <a:srgbClr val="EBEBEB"/>
          </a:solidFill>
          <a:latin typeface="+mj-lt"/>
          <a:ea typeface="+mj-ea"/>
          <a:cs typeface="+mj-cs"/>
          <a:sym typeface="Century Gothic" panose="020B0502020202020204" pitchFamily="34" charset="0"/>
        </a:defRPr>
      </a:lvl1pPr>
      <a:lvl2pPr algn="l" defTabSz="457200" rtl="0" fontAlgn="base" hangingPunct="0">
        <a:spcBef>
          <a:spcPct val="0"/>
        </a:spcBef>
        <a:spcAft>
          <a:spcPct val="0"/>
        </a:spcAft>
        <a:defRPr sz="3600">
          <a:solidFill>
            <a:srgbClr val="EBEBEB"/>
          </a:solidFill>
          <a:latin typeface="Century Gothic" panose="020B0502020202020204" pitchFamily="34" charset="0"/>
          <a:ea typeface="Century Gothic" panose="020B0502020202020204" pitchFamily="34" charset="0"/>
          <a:cs typeface="Century Gothic" panose="020B0502020202020204" pitchFamily="34" charset="0"/>
          <a:sym typeface="Century Gothic" panose="020B0502020202020204" pitchFamily="34" charset="0"/>
        </a:defRPr>
      </a:lvl2pPr>
      <a:lvl3pPr algn="l" defTabSz="457200" rtl="0" fontAlgn="base" hangingPunct="0">
        <a:spcBef>
          <a:spcPct val="0"/>
        </a:spcBef>
        <a:spcAft>
          <a:spcPct val="0"/>
        </a:spcAft>
        <a:defRPr sz="3600">
          <a:solidFill>
            <a:srgbClr val="EBEBEB"/>
          </a:solidFill>
          <a:latin typeface="Century Gothic" panose="020B0502020202020204" pitchFamily="34" charset="0"/>
          <a:ea typeface="Century Gothic" panose="020B0502020202020204" pitchFamily="34" charset="0"/>
          <a:cs typeface="Century Gothic" panose="020B0502020202020204" pitchFamily="34" charset="0"/>
          <a:sym typeface="Century Gothic" panose="020B0502020202020204" pitchFamily="34" charset="0"/>
        </a:defRPr>
      </a:lvl3pPr>
      <a:lvl4pPr algn="l" defTabSz="457200" rtl="0" fontAlgn="base" hangingPunct="0">
        <a:spcBef>
          <a:spcPct val="0"/>
        </a:spcBef>
        <a:spcAft>
          <a:spcPct val="0"/>
        </a:spcAft>
        <a:defRPr sz="3600">
          <a:solidFill>
            <a:srgbClr val="EBEBEB"/>
          </a:solidFill>
          <a:latin typeface="Century Gothic" panose="020B0502020202020204" pitchFamily="34" charset="0"/>
          <a:ea typeface="Century Gothic" panose="020B0502020202020204" pitchFamily="34" charset="0"/>
          <a:cs typeface="Century Gothic" panose="020B0502020202020204" pitchFamily="34" charset="0"/>
          <a:sym typeface="Century Gothic" panose="020B0502020202020204" pitchFamily="34" charset="0"/>
        </a:defRPr>
      </a:lvl4pPr>
      <a:lvl5pPr algn="l" defTabSz="457200" rtl="0" fontAlgn="base" hangingPunct="0">
        <a:spcBef>
          <a:spcPct val="0"/>
        </a:spcBef>
        <a:spcAft>
          <a:spcPct val="0"/>
        </a:spcAft>
        <a:defRPr sz="3600">
          <a:solidFill>
            <a:srgbClr val="EBEBEB"/>
          </a:solidFill>
          <a:latin typeface="Century Gothic" panose="020B0502020202020204" pitchFamily="34" charset="0"/>
          <a:ea typeface="Century Gothic" panose="020B0502020202020204" pitchFamily="34" charset="0"/>
          <a:cs typeface="Century Gothic" panose="020B0502020202020204" pitchFamily="34" charset="0"/>
          <a:sym typeface="Century Gothic" panose="020B0502020202020204" pitchFamily="34" charset="0"/>
        </a:defRPr>
      </a:lvl5pPr>
      <a:lvl6pPr marL="457200" algn="l" defTabSz="457200" rtl="0" fontAlgn="base" hangingPunct="0">
        <a:spcBef>
          <a:spcPct val="0"/>
        </a:spcBef>
        <a:spcAft>
          <a:spcPct val="0"/>
        </a:spcAft>
        <a:defRPr sz="3600">
          <a:solidFill>
            <a:srgbClr val="EBEBEB"/>
          </a:solidFill>
          <a:latin typeface="Century Gothic" panose="020B0502020202020204" pitchFamily="34" charset="0"/>
          <a:ea typeface="Century Gothic" panose="020B0502020202020204" pitchFamily="34" charset="0"/>
          <a:cs typeface="Century Gothic" panose="020B0502020202020204" pitchFamily="34" charset="0"/>
          <a:sym typeface="Century Gothic" panose="020B0502020202020204" pitchFamily="34" charset="0"/>
        </a:defRPr>
      </a:lvl6pPr>
      <a:lvl7pPr marL="914400" algn="l" defTabSz="457200" rtl="0" fontAlgn="base" hangingPunct="0">
        <a:spcBef>
          <a:spcPct val="0"/>
        </a:spcBef>
        <a:spcAft>
          <a:spcPct val="0"/>
        </a:spcAft>
        <a:defRPr sz="3600">
          <a:solidFill>
            <a:srgbClr val="EBEBEB"/>
          </a:solidFill>
          <a:latin typeface="Century Gothic" panose="020B0502020202020204" pitchFamily="34" charset="0"/>
          <a:ea typeface="Century Gothic" panose="020B0502020202020204" pitchFamily="34" charset="0"/>
          <a:cs typeface="Century Gothic" panose="020B0502020202020204" pitchFamily="34" charset="0"/>
          <a:sym typeface="Century Gothic" panose="020B0502020202020204" pitchFamily="34" charset="0"/>
        </a:defRPr>
      </a:lvl7pPr>
      <a:lvl8pPr marL="1371600" algn="l" defTabSz="457200" rtl="0" fontAlgn="base" hangingPunct="0">
        <a:spcBef>
          <a:spcPct val="0"/>
        </a:spcBef>
        <a:spcAft>
          <a:spcPct val="0"/>
        </a:spcAft>
        <a:defRPr sz="3600">
          <a:solidFill>
            <a:srgbClr val="EBEBEB"/>
          </a:solidFill>
          <a:latin typeface="Century Gothic" panose="020B0502020202020204" pitchFamily="34" charset="0"/>
          <a:ea typeface="Century Gothic" panose="020B0502020202020204" pitchFamily="34" charset="0"/>
          <a:cs typeface="Century Gothic" panose="020B0502020202020204" pitchFamily="34" charset="0"/>
          <a:sym typeface="Century Gothic" panose="020B0502020202020204" pitchFamily="34" charset="0"/>
        </a:defRPr>
      </a:lvl8pPr>
      <a:lvl9pPr marL="1828800" algn="l" defTabSz="457200" rtl="0" fontAlgn="base" hangingPunct="0">
        <a:spcBef>
          <a:spcPct val="0"/>
        </a:spcBef>
        <a:spcAft>
          <a:spcPct val="0"/>
        </a:spcAft>
        <a:defRPr sz="3600">
          <a:solidFill>
            <a:srgbClr val="EBEBEB"/>
          </a:solidFill>
          <a:latin typeface="Century Gothic" panose="020B0502020202020204" pitchFamily="34" charset="0"/>
          <a:ea typeface="Century Gothic" panose="020B0502020202020204" pitchFamily="34" charset="0"/>
          <a:cs typeface="Century Gothic" panose="020B0502020202020204" pitchFamily="34" charset="0"/>
          <a:sym typeface="Century Gothic" panose="020B0502020202020204" pitchFamily="34" charset="0"/>
        </a:defRPr>
      </a:lvl9pPr>
    </p:titleStyle>
    <p:bodyStyle>
      <a:lvl1pPr marL="342900" indent="-342900" algn="l" defTabSz="457200" rtl="0" fontAlgn="base" hangingPunct="0">
        <a:spcBef>
          <a:spcPts val="1000"/>
        </a:spcBef>
        <a:spcAft>
          <a:spcPct val="0"/>
        </a:spcAft>
        <a:buClr>
          <a:srgbClr val="ACD433"/>
        </a:buClr>
        <a:buSzPct val="80000"/>
        <a:buFont typeface="Wingdings 3" panose="05040102010807070707" pitchFamily="18" charset="2"/>
        <a:buChar char=""/>
        <a:defRPr kern="1200">
          <a:solidFill>
            <a:srgbClr val="404040"/>
          </a:solidFill>
          <a:latin typeface="+mn-lt"/>
          <a:ea typeface="+mn-ea"/>
          <a:cs typeface="+mn-cs"/>
          <a:sym typeface="Century Gothic" panose="020B0502020202020204" pitchFamily="34" charset="0"/>
        </a:defRPr>
      </a:lvl1pPr>
      <a:lvl2pPr marL="777875" indent="-320675" algn="l" defTabSz="457200" rtl="0" fontAlgn="base" hangingPunct="0">
        <a:spcBef>
          <a:spcPts val="1000"/>
        </a:spcBef>
        <a:spcAft>
          <a:spcPct val="0"/>
        </a:spcAft>
        <a:buClr>
          <a:srgbClr val="ACD433"/>
        </a:buClr>
        <a:buSzPct val="80000"/>
        <a:buFont typeface="Wingdings 3" panose="05040102010807070707" pitchFamily="18" charset="2"/>
        <a:buChar char=""/>
        <a:defRPr kern="1200">
          <a:solidFill>
            <a:srgbClr val="404040"/>
          </a:solidFill>
          <a:latin typeface="+mn-lt"/>
          <a:ea typeface="+mn-ea"/>
          <a:cs typeface="+mn-cs"/>
          <a:sym typeface="Century Gothic" panose="020B0502020202020204" pitchFamily="34" charset="0"/>
        </a:defRPr>
      </a:lvl2pPr>
      <a:lvl3pPr marL="1208088" indent="-293688" algn="l" defTabSz="457200" rtl="0" fontAlgn="base" hangingPunct="0">
        <a:spcBef>
          <a:spcPts val="1000"/>
        </a:spcBef>
        <a:spcAft>
          <a:spcPct val="0"/>
        </a:spcAft>
        <a:buClr>
          <a:srgbClr val="ACD433"/>
        </a:buClr>
        <a:buSzPct val="80000"/>
        <a:buFont typeface="Wingdings 3" panose="05040102010807070707" pitchFamily="18" charset="2"/>
        <a:buChar char=""/>
        <a:defRPr kern="1200">
          <a:solidFill>
            <a:srgbClr val="404040"/>
          </a:solidFill>
          <a:latin typeface="+mn-lt"/>
          <a:ea typeface="+mn-ea"/>
          <a:cs typeface="+mn-cs"/>
          <a:sym typeface="Century Gothic" panose="020B0502020202020204" pitchFamily="34" charset="0"/>
        </a:defRPr>
      </a:lvl3pPr>
      <a:lvl4pPr marL="1714500" indent="-342900" algn="l" defTabSz="457200" rtl="0" fontAlgn="base" hangingPunct="0">
        <a:spcBef>
          <a:spcPts val="1000"/>
        </a:spcBef>
        <a:spcAft>
          <a:spcPct val="0"/>
        </a:spcAft>
        <a:buClr>
          <a:srgbClr val="ACD433"/>
        </a:buClr>
        <a:buSzPct val="80000"/>
        <a:buFont typeface="Wingdings 3" panose="05040102010807070707" pitchFamily="18" charset="2"/>
        <a:buChar char=""/>
        <a:defRPr kern="1200">
          <a:solidFill>
            <a:srgbClr val="404040"/>
          </a:solidFill>
          <a:latin typeface="+mn-lt"/>
          <a:ea typeface="+mn-ea"/>
          <a:cs typeface="+mn-cs"/>
          <a:sym typeface="Century Gothic" panose="020B0502020202020204" pitchFamily="34" charset="0"/>
        </a:defRPr>
      </a:lvl4pPr>
      <a:lvl5pPr marL="2171700" indent="-342900" algn="l" defTabSz="457200" rtl="0" fontAlgn="base" hangingPunct="0">
        <a:spcBef>
          <a:spcPts val="1000"/>
        </a:spcBef>
        <a:spcAft>
          <a:spcPct val="0"/>
        </a:spcAft>
        <a:buClr>
          <a:srgbClr val="ACD433"/>
        </a:buClr>
        <a:buSzPct val="80000"/>
        <a:buFont typeface="Wingdings 3" panose="05040102010807070707" pitchFamily="18" charset="2"/>
        <a:buChar char=""/>
        <a:defRPr kern="1200">
          <a:solidFill>
            <a:srgbClr val="404040"/>
          </a:solidFill>
          <a:latin typeface="+mn-lt"/>
          <a:ea typeface="+mn-ea"/>
          <a:cs typeface="+mn-cs"/>
          <a:sym typeface="Century Gothic" panose="020B0502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hyperlink" Target="http://www.pemicro.com/opensda/" TargetMode="Externa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www.dropbox.com/s/e8rarpanuybjehs/DEBUG-APP_Pemicro_v108.SDA" TargetMode="Externa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hyperlink" Target="http://canada.newark.com/webapp/wcs/stores/servlet/Search?st=FRDMKL25z&amp;catalogId=15003&amp;categoryId=800000004005&amp;langId=1&amp;storeId=10196" TargetMode="External"/><Relationship Id="rId2" Type="http://schemas.openxmlformats.org/officeDocument/2006/relationships/hyperlink" Target="http://www.digikey.ca/product-search/en/programmers-development-systems/evaluation-boards-embedded-mcu-dsp/2621773?k=FRDM" TargetMode="External"/><Relationship Id="rId1" Type="http://schemas.openxmlformats.org/officeDocument/2006/relationships/slideLayout" Target="../slideLayouts/slideLayout13.xml"/><Relationship Id="rId5" Type="http://schemas.openxmlformats.org/officeDocument/2006/relationships/hyperlink" Target="http://www.digikey.ca/product-detail/en/3021003-03/Q362-ND/1531289" TargetMode="External"/><Relationship Id="rId4" Type="http://schemas.openxmlformats.org/officeDocument/2006/relationships/hyperlink" Target="http://ca.mouser.com/Search/Refine.aspx?Keyword=FRDM+KL25z"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3.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3.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www.keil.com/download/" TargetMode="External"/><Relationship Id="rId1" Type="http://schemas.openxmlformats.org/officeDocument/2006/relationships/slideLayout" Target="../slideLayouts/slideLayout13.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7" name="Rectangle 1"/>
          <p:cNvSpPr>
            <a:spLocks noGrp="1" noChangeArrowheads="1"/>
          </p:cNvSpPr>
          <p:nvPr>
            <p:ph type="title"/>
          </p:nvPr>
        </p:nvSpPr>
        <p:spPr>
          <a:xfrm>
            <a:off x="1154113" y="1247775"/>
            <a:ext cx="8826500" cy="2678113"/>
          </a:xfrm>
        </p:spPr>
        <p:txBody>
          <a:bodyPr lIns="0" tIns="0" rIns="0" bIns="0"/>
          <a:lstStyle/>
          <a:p>
            <a:pPr algn="ctr"/>
            <a:r>
              <a:rPr lang="en-US" altLang="en-US" sz="5400"/>
              <a:t>Getting started on FRDM KL25Z Platform</a:t>
            </a:r>
            <a:endParaRPr lang="en-US" altLang="en-US" sz="1800">
              <a:solidFill>
                <a:srgbClr val="000000"/>
              </a:solidFill>
            </a:endParaRPr>
          </a:p>
        </p:txBody>
      </p:sp>
      <p:sp>
        <p:nvSpPr>
          <p:cNvPr id="4098" name="Rectangle 2"/>
          <p:cNvSpPr>
            <a:spLocks noGrp="1" noChangeArrowheads="1"/>
          </p:cNvSpPr>
          <p:nvPr>
            <p:ph type="body" idx="1"/>
          </p:nvPr>
        </p:nvSpPr>
        <p:spPr>
          <a:xfrm>
            <a:off x="1154113" y="4332288"/>
            <a:ext cx="8826500" cy="1319212"/>
          </a:xfrm>
        </p:spPr>
        <p:txBody>
          <a:bodyPr/>
          <a:lstStyle/>
          <a:p>
            <a:pPr marL="0" indent="0" algn="ctr">
              <a:lnSpc>
                <a:spcPct val="80000"/>
              </a:lnSpc>
              <a:buClrTx/>
              <a:buSzTx/>
              <a:buFontTx/>
              <a:buNone/>
            </a:pPr>
            <a:r>
              <a:rPr lang="en-US" altLang="en-US">
                <a:solidFill>
                  <a:srgbClr val="ACD433"/>
                </a:solidFill>
              </a:rPr>
              <a:t>COEN6711 MICROPROCESSORS AND THEIR APPLICATIONS</a:t>
            </a:r>
          </a:p>
          <a:p>
            <a:pPr marL="0" indent="0" algn="ctr">
              <a:lnSpc>
                <a:spcPct val="80000"/>
              </a:lnSpc>
              <a:buClrTx/>
              <a:buSzTx/>
              <a:buFontTx/>
              <a:buNone/>
            </a:pPr>
            <a:r>
              <a:rPr lang="en-US" altLang="en-US">
                <a:solidFill>
                  <a:srgbClr val="ACD433"/>
                </a:solidFill>
              </a:rPr>
              <a:t>FALL 2014 </a:t>
            </a:r>
          </a:p>
          <a:p>
            <a:pPr marL="0" indent="0" algn="ctr">
              <a:lnSpc>
                <a:spcPct val="80000"/>
              </a:lnSpc>
              <a:buClrTx/>
              <a:buSzTx/>
              <a:buFontTx/>
              <a:buNone/>
            </a:pPr>
            <a:r>
              <a:rPr lang="en-US" altLang="en-US">
                <a:solidFill>
                  <a:srgbClr val="ACD433"/>
                </a:solidFill>
              </a:rPr>
              <a:t>CONCORDIA UNIVERSITY </a:t>
            </a:r>
            <a:endParaRPr lang="en-US" altLang="en-US">
              <a:solidFill>
                <a:srgbClr val="000000"/>
              </a:solidFill>
            </a:endParaRP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Rectangle 1"/>
          <p:cNvSpPr>
            <a:spLocks noGrp="1" noChangeArrowheads="1"/>
          </p:cNvSpPr>
          <p:nvPr>
            <p:ph type="title"/>
          </p:nvPr>
        </p:nvSpPr>
        <p:spPr>
          <a:xfrm>
            <a:off x="506413" y="498475"/>
            <a:ext cx="8826500" cy="862013"/>
          </a:xfrm>
        </p:spPr>
        <p:txBody>
          <a:bodyPr lIns="0" tIns="0" rIns="0" bIns="0"/>
          <a:lstStyle/>
          <a:p>
            <a:r>
              <a:rPr lang="en-US" altLang="en-US" sz="5400"/>
              <a:t>Package installation</a:t>
            </a:r>
            <a:endParaRPr lang="en-US" altLang="en-US" sz="1800">
              <a:solidFill>
                <a:srgbClr val="000000"/>
              </a:solidFill>
            </a:endParaRPr>
          </a:p>
        </p:txBody>
      </p:sp>
      <p:sp>
        <p:nvSpPr>
          <p:cNvPr id="13314" name="Rectangle 2"/>
          <p:cNvSpPr>
            <a:spLocks/>
          </p:cNvSpPr>
          <p:nvPr/>
        </p:nvSpPr>
        <p:spPr bwMode="auto">
          <a:xfrm>
            <a:off x="10350500" y="536575"/>
            <a:ext cx="838200" cy="522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b">
            <a:spAutoFit/>
          </a:bodyPr>
          <a:lstStyle/>
          <a:p>
            <a:pPr algn="ctr"/>
            <a:fld id="{B37CD4ED-99B8-423C-ACB6-2B65618FC4D9}" type="slidenum">
              <a:rPr lang="en-US" altLang="en-US" sz="2800">
                <a:solidFill>
                  <a:srgbClr val="FFFFFF"/>
                </a:solidFill>
              </a:rPr>
              <a:pPr algn="ctr"/>
              <a:t>10</a:t>
            </a:fld>
            <a:endParaRPr lang="en-US" altLang="en-US"/>
          </a:p>
        </p:txBody>
      </p:sp>
      <p:pic>
        <p:nvPicPr>
          <p:cNvPr id="13315" name="Picture 3" descr="2.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09713" y="1323975"/>
            <a:ext cx="9170987" cy="5181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Rectangle 1"/>
          <p:cNvSpPr>
            <a:spLocks noGrp="1" noChangeArrowheads="1"/>
          </p:cNvSpPr>
          <p:nvPr>
            <p:ph type="title"/>
          </p:nvPr>
        </p:nvSpPr>
        <p:spPr>
          <a:xfrm>
            <a:off x="506413" y="498475"/>
            <a:ext cx="8826500" cy="862013"/>
          </a:xfrm>
        </p:spPr>
        <p:txBody>
          <a:bodyPr lIns="0" tIns="0" rIns="0" bIns="0"/>
          <a:lstStyle/>
          <a:p>
            <a:r>
              <a:rPr lang="en-US" altLang="en-US" sz="5400"/>
              <a:t>Package installation</a:t>
            </a:r>
            <a:endParaRPr lang="en-US" altLang="en-US" sz="1800">
              <a:solidFill>
                <a:srgbClr val="000000"/>
              </a:solidFill>
            </a:endParaRPr>
          </a:p>
        </p:txBody>
      </p:sp>
      <p:sp>
        <p:nvSpPr>
          <p:cNvPr id="14338" name="Rectangle 2"/>
          <p:cNvSpPr>
            <a:spLocks/>
          </p:cNvSpPr>
          <p:nvPr/>
        </p:nvSpPr>
        <p:spPr bwMode="auto">
          <a:xfrm>
            <a:off x="10350500" y="536575"/>
            <a:ext cx="838200" cy="522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b">
            <a:spAutoFit/>
          </a:bodyPr>
          <a:lstStyle/>
          <a:p>
            <a:pPr algn="ctr"/>
            <a:fld id="{083371DB-6CBD-4C6D-9662-D5409969774D}" type="slidenum">
              <a:rPr lang="en-US" altLang="en-US" sz="2800">
                <a:solidFill>
                  <a:srgbClr val="FFFFFF"/>
                </a:solidFill>
              </a:rPr>
              <a:pPr algn="ctr"/>
              <a:t>11</a:t>
            </a:fld>
            <a:endParaRPr lang="en-US" altLang="en-US"/>
          </a:p>
        </p:txBody>
      </p:sp>
      <p:pic>
        <p:nvPicPr>
          <p:cNvPr id="14339" name="Picture 3" descr="3.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70038" y="1317625"/>
            <a:ext cx="9353550" cy="5281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1"/>
          <p:cNvSpPr>
            <a:spLocks noGrp="1" noChangeArrowheads="1"/>
          </p:cNvSpPr>
          <p:nvPr>
            <p:ph type="title"/>
          </p:nvPr>
        </p:nvSpPr>
        <p:spPr>
          <a:xfrm>
            <a:off x="506413" y="498475"/>
            <a:ext cx="8826500" cy="862013"/>
          </a:xfrm>
        </p:spPr>
        <p:txBody>
          <a:bodyPr lIns="0" tIns="0" rIns="0" bIns="0"/>
          <a:lstStyle/>
          <a:p>
            <a:r>
              <a:rPr lang="en-US" altLang="en-US" sz="5400"/>
              <a:t>Package installation</a:t>
            </a:r>
            <a:endParaRPr lang="en-US" altLang="en-US" sz="1800">
              <a:solidFill>
                <a:srgbClr val="000000"/>
              </a:solidFill>
            </a:endParaRPr>
          </a:p>
        </p:txBody>
      </p:sp>
      <p:sp>
        <p:nvSpPr>
          <p:cNvPr id="15362" name="Rectangle 2"/>
          <p:cNvSpPr>
            <a:spLocks/>
          </p:cNvSpPr>
          <p:nvPr/>
        </p:nvSpPr>
        <p:spPr bwMode="auto">
          <a:xfrm>
            <a:off x="10350500" y="536575"/>
            <a:ext cx="838200" cy="522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b">
            <a:spAutoFit/>
          </a:bodyPr>
          <a:lstStyle/>
          <a:p>
            <a:pPr algn="ctr"/>
            <a:fld id="{75BFBF98-3E2B-42B3-8AD6-AF5D414970A0}" type="slidenum">
              <a:rPr lang="en-US" altLang="en-US" sz="2800">
                <a:solidFill>
                  <a:srgbClr val="FFFFFF"/>
                </a:solidFill>
              </a:rPr>
              <a:pPr algn="ctr"/>
              <a:t>12</a:t>
            </a:fld>
            <a:endParaRPr lang="en-US" altLang="en-US"/>
          </a:p>
        </p:txBody>
      </p:sp>
      <p:pic>
        <p:nvPicPr>
          <p:cNvPr id="15363" name="Picture 3" descr="4.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498600" y="1331913"/>
            <a:ext cx="9193213" cy="5181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1"/>
          <p:cNvSpPr>
            <a:spLocks noGrp="1" noChangeArrowheads="1"/>
          </p:cNvSpPr>
          <p:nvPr>
            <p:ph type="title"/>
          </p:nvPr>
        </p:nvSpPr>
        <p:spPr>
          <a:xfrm>
            <a:off x="506413" y="498475"/>
            <a:ext cx="8826500" cy="862013"/>
          </a:xfrm>
        </p:spPr>
        <p:txBody>
          <a:bodyPr lIns="0" tIns="0" rIns="0" bIns="0"/>
          <a:lstStyle/>
          <a:p>
            <a:r>
              <a:rPr lang="en-US" altLang="en-US" sz="5400"/>
              <a:t>Package installation</a:t>
            </a:r>
            <a:endParaRPr lang="en-US" altLang="en-US" sz="1800">
              <a:solidFill>
                <a:srgbClr val="000000"/>
              </a:solidFill>
            </a:endParaRPr>
          </a:p>
        </p:txBody>
      </p:sp>
      <p:sp>
        <p:nvSpPr>
          <p:cNvPr id="16386" name="Rectangle 2"/>
          <p:cNvSpPr>
            <a:spLocks/>
          </p:cNvSpPr>
          <p:nvPr/>
        </p:nvSpPr>
        <p:spPr bwMode="auto">
          <a:xfrm>
            <a:off x="10350500" y="536575"/>
            <a:ext cx="838200" cy="522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b">
            <a:spAutoFit/>
          </a:bodyPr>
          <a:lstStyle/>
          <a:p>
            <a:pPr algn="ctr"/>
            <a:fld id="{22330857-4E50-4CD9-BA9B-C1B180DBBE41}" type="slidenum">
              <a:rPr lang="en-US" altLang="en-US" sz="2800">
                <a:solidFill>
                  <a:srgbClr val="FFFFFF"/>
                </a:solidFill>
              </a:rPr>
              <a:pPr algn="ctr"/>
              <a:t>13</a:t>
            </a:fld>
            <a:endParaRPr lang="en-US" altLang="en-US"/>
          </a:p>
        </p:txBody>
      </p:sp>
      <p:pic>
        <p:nvPicPr>
          <p:cNvPr id="16387" name="Picture 3" descr="5.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616075" y="1346200"/>
            <a:ext cx="8958263" cy="50593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1"/>
          <p:cNvSpPr>
            <a:spLocks noGrp="1" noChangeArrowheads="1"/>
          </p:cNvSpPr>
          <p:nvPr>
            <p:ph type="title"/>
          </p:nvPr>
        </p:nvSpPr>
        <p:spPr>
          <a:xfrm>
            <a:off x="801688" y="293688"/>
            <a:ext cx="9531350" cy="1008062"/>
          </a:xfrm>
        </p:spPr>
        <p:txBody>
          <a:bodyPr/>
          <a:lstStyle/>
          <a:p>
            <a:r>
              <a:rPr lang="en-US" altLang="en-US" sz="5400"/>
              <a:t>3. Installing OpenSDA driver</a:t>
            </a:r>
            <a:endParaRPr lang="en-US" altLang="en-US" sz="1800">
              <a:solidFill>
                <a:srgbClr val="000000"/>
              </a:solidFill>
            </a:endParaRPr>
          </a:p>
        </p:txBody>
      </p:sp>
      <p:sp>
        <p:nvSpPr>
          <p:cNvPr id="17410" name="Rectangle 2"/>
          <p:cNvSpPr>
            <a:spLocks/>
          </p:cNvSpPr>
          <p:nvPr/>
        </p:nvSpPr>
        <p:spPr bwMode="auto">
          <a:xfrm>
            <a:off x="10350500" y="536575"/>
            <a:ext cx="838200" cy="522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20" rIns="45720" anchor="b">
            <a:spAutoFit/>
          </a:bodyPr>
          <a:lstStyle/>
          <a:p>
            <a:pPr algn="ctr"/>
            <a:fld id="{C9E5B951-3935-496E-9DCC-31F4AD9C2735}" type="slidenum">
              <a:rPr lang="en-US" altLang="en-US" sz="2800">
                <a:solidFill>
                  <a:srgbClr val="FFFFFF"/>
                </a:solidFill>
              </a:rPr>
              <a:pPr algn="ctr"/>
              <a:t>14</a:t>
            </a:fld>
            <a:endParaRPr lang="en-US" altLang="en-US"/>
          </a:p>
        </p:txBody>
      </p:sp>
      <p:sp>
        <p:nvSpPr>
          <p:cNvPr id="17411" name="Rectangle 3"/>
          <p:cNvSpPr>
            <a:spLocks/>
          </p:cNvSpPr>
          <p:nvPr/>
        </p:nvSpPr>
        <p:spPr bwMode="auto">
          <a:xfrm>
            <a:off x="546100" y="1541463"/>
            <a:ext cx="11098213" cy="19192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20" rIns="45720">
            <a:spAutoFit/>
          </a:bodyPr>
          <a:lstStyle>
            <a:lvl1pPr defTabSz="457200">
              <a:defRPr>
                <a:solidFill>
                  <a:srgbClr val="000000"/>
                </a:solidFill>
                <a:latin typeface="Century Gothic" panose="020B0502020202020204" pitchFamily="34" charset="0"/>
                <a:ea typeface="Century Gothic" panose="020B0502020202020204" pitchFamily="34" charset="0"/>
                <a:cs typeface="Century Gothic" panose="020B0502020202020204" pitchFamily="34" charset="0"/>
                <a:sym typeface="Century Gothic" panose="020B0502020202020204" pitchFamily="34" charset="0"/>
              </a:defRPr>
            </a:lvl1pPr>
            <a:lvl2pPr defTabSz="457200">
              <a:defRPr>
                <a:solidFill>
                  <a:srgbClr val="000000"/>
                </a:solidFill>
                <a:latin typeface="Century Gothic" panose="020B0502020202020204" pitchFamily="34" charset="0"/>
                <a:ea typeface="Century Gothic" panose="020B0502020202020204" pitchFamily="34" charset="0"/>
                <a:cs typeface="Century Gothic" panose="020B0502020202020204" pitchFamily="34" charset="0"/>
                <a:sym typeface="Century Gothic" panose="020B0502020202020204" pitchFamily="34" charset="0"/>
              </a:defRPr>
            </a:lvl2pPr>
            <a:lvl3pPr defTabSz="457200">
              <a:defRPr>
                <a:solidFill>
                  <a:srgbClr val="000000"/>
                </a:solidFill>
                <a:latin typeface="Century Gothic" panose="020B0502020202020204" pitchFamily="34" charset="0"/>
                <a:ea typeface="Century Gothic" panose="020B0502020202020204" pitchFamily="34" charset="0"/>
                <a:cs typeface="Century Gothic" panose="020B0502020202020204" pitchFamily="34" charset="0"/>
                <a:sym typeface="Century Gothic" panose="020B0502020202020204" pitchFamily="34" charset="0"/>
              </a:defRPr>
            </a:lvl3pPr>
            <a:lvl4pPr defTabSz="457200">
              <a:defRPr>
                <a:solidFill>
                  <a:srgbClr val="000000"/>
                </a:solidFill>
                <a:latin typeface="Century Gothic" panose="020B0502020202020204" pitchFamily="34" charset="0"/>
                <a:ea typeface="Century Gothic" panose="020B0502020202020204" pitchFamily="34" charset="0"/>
                <a:cs typeface="Century Gothic" panose="020B0502020202020204" pitchFamily="34" charset="0"/>
                <a:sym typeface="Century Gothic" panose="020B0502020202020204" pitchFamily="34" charset="0"/>
              </a:defRPr>
            </a:lvl4pPr>
            <a:lvl5pPr defTabSz="457200">
              <a:defRPr>
                <a:solidFill>
                  <a:srgbClr val="000000"/>
                </a:solidFill>
                <a:latin typeface="Century Gothic" panose="020B0502020202020204" pitchFamily="34" charset="0"/>
                <a:ea typeface="Century Gothic" panose="020B0502020202020204" pitchFamily="34" charset="0"/>
                <a:cs typeface="Century Gothic" panose="020B0502020202020204" pitchFamily="34" charset="0"/>
                <a:sym typeface="Century Gothic" panose="020B0502020202020204" pitchFamily="34" charset="0"/>
              </a:defRPr>
            </a:lvl5pPr>
            <a:lvl6pPr marL="457200" indent="1828800" defTabSz="457200" fontAlgn="base" hangingPunct="0">
              <a:spcBef>
                <a:spcPct val="0"/>
              </a:spcBef>
              <a:spcAft>
                <a:spcPct val="0"/>
              </a:spcAft>
              <a:defRPr>
                <a:solidFill>
                  <a:srgbClr val="000000"/>
                </a:solidFill>
                <a:latin typeface="Century Gothic" panose="020B0502020202020204" pitchFamily="34" charset="0"/>
                <a:ea typeface="Century Gothic" panose="020B0502020202020204" pitchFamily="34" charset="0"/>
                <a:cs typeface="Century Gothic" panose="020B0502020202020204" pitchFamily="34" charset="0"/>
                <a:sym typeface="Century Gothic" panose="020B0502020202020204" pitchFamily="34" charset="0"/>
              </a:defRPr>
            </a:lvl6pPr>
            <a:lvl7pPr marL="914400" indent="1828800" defTabSz="457200" fontAlgn="base" hangingPunct="0">
              <a:spcBef>
                <a:spcPct val="0"/>
              </a:spcBef>
              <a:spcAft>
                <a:spcPct val="0"/>
              </a:spcAft>
              <a:defRPr>
                <a:solidFill>
                  <a:srgbClr val="000000"/>
                </a:solidFill>
                <a:latin typeface="Century Gothic" panose="020B0502020202020204" pitchFamily="34" charset="0"/>
                <a:ea typeface="Century Gothic" panose="020B0502020202020204" pitchFamily="34" charset="0"/>
                <a:cs typeface="Century Gothic" panose="020B0502020202020204" pitchFamily="34" charset="0"/>
                <a:sym typeface="Century Gothic" panose="020B0502020202020204" pitchFamily="34" charset="0"/>
              </a:defRPr>
            </a:lvl7pPr>
            <a:lvl8pPr marL="1371600" indent="1828800" defTabSz="457200" fontAlgn="base" hangingPunct="0">
              <a:spcBef>
                <a:spcPct val="0"/>
              </a:spcBef>
              <a:spcAft>
                <a:spcPct val="0"/>
              </a:spcAft>
              <a:defRPr>
                <a:solidFill>
                  <a:srgbClr val="000000"/>
                </a:solidFill>
                <a:latin typeface="Century Gothic" panose="020B0502020202020204" pitchFamily="34" charset="0"/>
                <a:ea typeface="Century Gothic" panose="020B0502020202020204" pitchFamily="34" charset="0"/>
                <a:cs typeface="Century Gothic" panose="020B0502020202020204" pitchFamily="34" charset="0"/>
                <a:sym typeface="Century Gothic" panose="020B0502020202020204" pitchFamily="34" charset="0"/>
              </a:defRPr>
            </a:lvl8pPr>
            <a:lvl9pPr marL="1828800" indent="1828800" defTabSz="457200" fontAlgn="base" hangingPunct="0">
              <a:spcBef>
                <a:spcPct val="0"/>
              </a:spcBef>
              <a:spcAft>
                <a:spcPct val="0"/>
              </a:spcAft>
              <a:defRPr>
                <a:solidFill>
                  <a:srgbClr val="000000"/>
                </a:solidFill>
                <a:latin typeface="Century Gothic" panose="020B0502020202020204" pitchFamily="34" charset="0"/>
                <a:ea typeface="Century Gothic" panose="020B0502020202020204" pitchFamily="34" charset="0"/>
                <a:cs typeface="Century Gothic" panose="020B0502020202020204" pitchFamily="34" charset="0"/>
                <a:sym typeface="Century Gothic" panose="020B0502020202020204" pitchFamily="34" charset="0"/>
              </a:defRPr>
            </a:lvl9pPr>
          </a:lstStyle>
          <a:p>
            <a:r>
              <a:rPr lang="en-US" altLang="en-US" sz="2000">
                <a:solidFill>
                  <a:srgbClr val="ACD433"/>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rPr>
              <a:t> P&amp;E OpenSDA Firmware provides the drivers for programming, debugging and communicating with FRDM-KL25Z platform. Without this Firmware you are not able to program your device. You can find the latest version of this software on the P&amp;E micro website . You need to download and install the PEDrivers install.exe under the Windows USB Drivers box.</a:t>
            </a:r>
          </a:p>
          <a:p>
            <a:endParaRPr lang="en-US" altLang="en-US" sz="2000">
              <a:solidFill>
                <a:srgbClr val="ACD433"/>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endParaRPr>
          </a:p>
          <a:p>
            <a:r>
              <a:rPr lang="en-US" altLang="en-US" sz="2000">
                <a:solidFill>
                  <a:srgbClr val="ACD433"/>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rPr>
              <a:t>Link to P&amp;E micro website:  </a:t>
            </a:r>
            <a:r>
              <a:rPr lang="en-US" altLang="en-US" sz="2000" u="sng">
                <a:solidFill>
                  <a:srgbClr val="C4E46E"/>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hlinkClick r:id="rId2"/>
              </a:rPr>
              <a:t>http://www.pemicro.com/opensda/</a:t>
            </a:r>
            <a:endParaRPr lang="en-US" altLang="en-US"/>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8433" name="Rectangle 1"/>
          <p:cNvSpPr>
            <a:spLocks noGrp="1" noChangeArrowheads="1"/>
          </p:cNvSpPr>
          <p:nvPr>
            <p:ph type="title"/>
          </p:nvPr>
        </p:nvSpPr>
        <p:spPr>
          <a:xfrm>
            <a:off x="506413" y="574675"/>
            <a:ext cx="10350500" cy="862013"/>
          </a:xfrm>
        </p:spPr>
        <p:txBody>
          <a:bodyPr/>
          <a:lstStyle/>
          <a:p>
            <a:r>
              <a:rPr lang="en-US" altLang="en-US" sz="5400"/>
              <a:t>4. Attaching the board to PC</a:t>
            </a:r>
            <a:endParaRPr lang="en-US" altLang="en-US" sz="1800">
              <a:solidFill>
                <a:srgbClr val="000000"/>
              </a:solidFill>
            </a:endParaRPr>
          </a:p>
        </p:txBody>
      </p:sp>
      <p:sp>
        <p:nvSpPr>
          <p:cNvPr id="18434" name="Rectangle 2"/>
          <p:cNvSpPr>
            <a:spLocks noGrp="1" noChangeArrowheads="1"/>
          </p:cNvSpPr>
          <p:nvPr>
            <p:ph type="body" idx="1"/>
          </p:nvPr>
        </p:nvSpPr>
        <p:spPr>
          <a:xfrm>
            <a:off x="544513" y="1627188"/>
            <a:ext cx="11101387" cy="3602037"/>
          </a:xfrm>
        </p:spPr>
        <p:txBody>
          <a:bodyPr/>
          <a:lstStyle/>
          <a:p>
            <a:pPr marL="0" indent="0">
              <a:buClrTx/>
              <a:buSzTx/>
              <a:buFontTx/>
              <a:buNone/>
            </a:pPr>
            <a:r>
              <a:rPr lang="en-US" altLang="en-US" sz="2400">
                <a:solidFill>
                  <a:srgbClr val="ACD433"/>
                </a:solidFill>
              </a:rPr>
              <a:t>By now all the necessary drivers for programming FRDM board are installed. Windows will automatically find and install all the proper drivers for the board.</a:t>
            </a:r>
          </a:p>
        </p:txBody>
      </p:sp>
      <p:sp>
        <p:nvSpPr>
          <p:cNvPr id="18435" name="Rectangle 3"/>
          <p:cNvSpPr>
            <a:spLocks/>
          </p:cNvSpPr>
          <p:nvPr/>
        </p:nvSpPr>
        <p:spPr bwMode="auto">
          <a:xfrm>
            <a:off x="10350500" y="536575"/>
            <a:ext cx="838200" cy="522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20" rIns="45720" anchor="b">
            <a:spAutoFit/>
          </a:bodyPr>
          <a:lstStyle/>
          <a:p>
            <a:pPr algn="ctr"/>
            <a:fld id="{FB7DD962-4E0A-42CB-A66F-424A6454FD9A}" type="slidenum">
              <a:rPr lang="en-US" altLang="en-US" sz="2800">
                <a:solidFill>
                  <a:srgbClr val="FFFFFF"/>
                </a:solidFill>
              </a:rPr>
              <a:pPr algn="ctr"/>
              <a:t>15</a:t>
            </a:fld>
            <a:endParaRPr lang="en-US" altLang="en-US"/>
          </a:p>
        </p:txBody>
      </p:sp>
      <p:pic>
        <p:nvPicPr>
          <p:cNvPr id="18436" name="Picture 4" descr="opensda.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762250" y="2609850"/>
            <a:ext cx="8037513" cy="3554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843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184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4" grpId="0" autoUpdateAnimBg="0"/>
    </p:bldLst>
  </p:timing>
</p:sld>
</file>

<file path=ppt/slides/slide1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457" name="Rectangle 1"/>
          <p:cNvSpPr>
            <a:spLocks noGrp="1" noChangeArrowheads="1"/>
          </p:cNvSpPr>
          <p:nvPr>
            <p:ph type="title"/>
          </p:nvPr>
        </p:nvSpPr>
        <p:spPr>
          <a:xfrm>
            <a:off x="506413" y="290513"/>
            <a:ext cx="8826500" cy="1014412"/>
          </a:xfrm>
        </p:spPr>
        <p:txBody>
          <a:bodyPr/>
          <a:lstStyle/>
          <a:p>
            <a:r>
              <a:rPr lang="en-US" altLang="en-US" sz="5400"/>
              <a:t>4.a Change boot loader </a:t>
            </a:r>
            <a:endParaRPr lang="en-US" altLang="en-US" sz="1800">
              <a:solidFill>
                <a:srgbClr val="000000"/>
              </a:solidFill>
            </a:endParaRPr>
          </a:p>
        </p:txBody>
      </p:sp>
      <p:sp>
        <p:nvSpPr>
          <p:cNvPr id="19458" name="Rectangle 2"/>
          <p:cNvSpPr>
            <a:spLocks noGrp="1" noChangeArrowheads="1"/>
          </p:cNvSpPr>
          <p:nvPr>
            <p:ph type="body" idx="1"/>
          </p:nvPr>
        </p:nvSpPr>
        <p:spPr>
          <a:xfrm>
            <a:off x="661988" y="1398588"/>
            <a:ext cx="10866437" cy="4349750"/>
          </a:xfrm>
        </p:spPr>
        <p:txBody>
          <a:bodyPr/>
          <a:lstStyle/>
          <a:p>
            <a:pPr marL="0" indent="0">
              <a:spcBef>
                <a:spcPct val="0"/>
              </a:spcBef>
              <a:buClrTx/>
              <a:buSzTx/>
              <a:buFontTx/>
              <a:buNone/>
            </a:pPr>
            <a:r>
              <a:rPr lang="en-US" altLang="en-US" sz="2000">
                <a:solidFill>
                  <a:srgbClr val="ACD433"/>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rPr>
              <a:t> After the first installation of the board to the PC, Windows will detect FRDM-KL25Z as a storage device.  Since we are using KEIL MDK5 as our programming environment, it will be more convenient to program the board using KEIL MDK5 as well. For this purpose, we need to change the pre-installed boot loader. First you need to unplug the board from the USB port and then while you are pressing the reset button re-plug the board to one of your USB ports. This time a boot loader drive will appear on your computer.  Now you just need to drag and drop the DEBUG-APP_Pemicro_v108.SDA on this folder so the next time you attach the board, you will be able to program it via KEIL MDK5.</a:t>
            </a:r>
          </a:p>
          <a:p>
            <a:pPr marL="0" indent="0">
              <a:spcBef>
                <a:spcPct val="0"/>
              </a:spcBef>
              <a:buClrTx/>
              <a:buSzTx/>
              <a:buFontTx/>
              <a:buNone/>
            </a:pPr>
            <a:endParaRPr lang="en-US" altLang="en-US" sz="2000">
              <a:solidFill>
                <a:srgbClr val="ACD433"/>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endParaRPr>
          </a:p>
          <a:p>
            <a:pPr marL="0" indent="0">
              <a:spcBef>
                <a:spcPct val="0"/>
              </a:spcBef>
              <a:buClrTx/>
              <a:buSzTx/>
              <a:buFontTx/>
              <a:buNone/>
            </a:pPr>
            <a:r>
              <a:rPr lang="en-US" altLang="en-US" sz="2000">
                <a:solidFill>
                  <a:srgbClr val="ACD433"/>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rPr>
              <a:t>Link to DEBUG-APP_Pemicro_v108.SDA : </a:t>
            </a:r>
            <a:r>
              <a:rPr lang="en-US" altLang="en-US" sz="2000" u="sng">
                <a:solidFill>
                  <a:srgbClr val="C4E46E"/>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hlinkClick r:id="rId2"/>
              </a:rPr>
              <a:t>https://www.dropbox.com/s/e8rarpanuybjehs/DEBUG-APP_Pemicro_v108.SDA</a:t>
            </a:r>
            <a:endParaRPr lang="en-US" altLang="en-US" sz="2000">
              <a:solidFill>
                <a:srgbClr val="ACD433"/>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endParaRPr>
          </a:p>
          <a:p>
            <a:pPr marL="0" indent="0">
              <a:spcBef>
                <a:spcPct val="0"/>
              </a:spcBef>
              <a:buClrTx/>
              <a:buSzTx/>
              <a:buFontTx/>
              <a:buNone/>
            </a:pPr>
            <a:endParaRPr lang="en-US" altLang="en-US" sz="2000">
              <a:solidFill>
                <a:srgbClr val="ACD433"/>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endParaRPr>
          </a:p>
        </p:txBody>
      </p:sp>
      <p:sp>
        <p:nvSpPr>
          <p:cNvPr id="19459" name="Rectangle 3"/>
          <p:cNvSpPr>
            <a:spLocks/>
          </p:cNvSpPr>
          <p:nvPr/>
        </p:nvSpPr>
        <p:spPr bwMode="auto">
          <a:xfrm>
            <a:off x="10350500" y="536575"/>
            <a:ext cx="838200" cy="522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20" rIns="45720" anchor="b">
            <a:spAutoFit/>
          </a:bodyPr>
          <a:lstStyle/>
          <a:p>
            <a:pPr algn="ctr"/>
            <a:fld id="{1327208D-5C79-4DB3-AB7D-0EBA90D518A1}" type="slidenum">
              <a:rPr lang="en-US" altLang="en-US" sz="2800">
                <a:solidFill>
                  <a:srgbClr val="FFFFFF"/>
                </a:solidFill>
              </a:rPr>
              <a:pPr algn="ctr"/>
              <a:t>16</a:t>
            </a:fld>
            <a:endParaRPr lang="en-US" altLang="en-US"/>
          </a:p>
        </p:txBody>
      </p:sp>
      <p:pic>
        <p:nvPicPr>
          <p:cNvPr id="19460" name="Picture 4" descr="BootLoader.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12763" y="2428875"/>
            <a:ext cx="11164887" cy="37814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9461" name="Rectangle 5"/>
          <p:cNvSpPr>
            <a:spLocks/>
          </p:cNvSpPr>
          <p:nvPr/>
        </p:nvSpPr>
        <p:spPr bwMode="auto">
          <a:xfrm>
            <a:off x="1679575" y="5211763"/>
            <a:ext cx="9855200" cy="5476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20" rIns="45720">
            <a:spAutoFit/>
          </a:bodyPr>
          <a:lstStyle>
            <a:lvl1pPr defTabSz="457200">
              <a:defRPr>
                <a:solidFill>
                  <a:srgbClr val="000000"/>
                </a:solidFill>
                <a:latin typeface="Century Gothic" panose="020B0502020202020204" pitchFamily="34" charset="0"/>
                <a:ea typeface="Century Gothic" panose="020B0502020202020204" pitchFamily="34" charset="0"/>
                <a:cs typeface="Century Gothic" panose="020B0502020202020204" pitchFamily="34" charset="0"/>
                <a:sym typeface="Century Gothic" panose="020B0502020202020204" pitchFamily="34" charset="0"/>
              </a:defRPr>
            </a:lvl1pPr>
            <a:lvl2pPr defTabSz="457200">
              <a:defRPr>
                <a:solidFill>
                  <a:srgbClr val="000000"/>
                </a:solidFill>
                <a:latin typeface="Century Gothic" panose="020B0502020202020204" pitchFamily="34" charset="0"/>
                <a:ea typeface="Century Gothic" panose="020B0502020202020204" pitchFamily="34" charset="0"/>
                <a:cs typeface="Century Gothic" panose="020B0502020202020204" pitchFamily="34" charset="0"/>
                <a:sym typeface="Century Gothic" panose="020B0502020202020204" pitchFamily="34" charset="0"/>
              </a:defRPr>
            </a:lvl2pPr>
            <a:lvl3pPr defTabSz="457200">
              <a:defRPr>
                <a:solidFill>
                  <a:srgbClr val="000000"/>
                </a:solidFill>
                <a:latin typeface="Century Gothic" panose="020B0502020202020204" pitchFamily="34" charset="0"/>
                <a:ea typeface="Century Gothic" panose="020B0502020202020204" pitchFamily="34" charset="0"/>
                <a:cs typeface="Century Gothic" panose="020B0502020202020204" pitchFamily="34" charset="0"/>
                <a:sym typeface="Century Gothic" panose="020B0502020202020204" pitchFamily="34" charset="0"/>
              </a:defRPr>
            </a:lvl3pPr>
            <a:lvl4pPr defTabSz="457200">
              <a:defRPr>
                <a:solidFill>
                  <a:srgbClr val="000000"/>
                </a:solidFill>
                <a:latin typeface="Century Gothic" panose="020B0502020202020204" pitchFamily="34" charset="0"/>
                <a:ea typeface="Century Gothic" panose="020B0502020202020204" pitchFamily="34" charset="0"/>
                <a:cs typeface="Century Gothic" panose="020B0502020202020204" pitchFamily="34" charset="0"/>
                <a:sym typeface="Century Gothic" panose="020B0502020202020204" pitchFamily="34" charset="0"/>
              </a:defRPr>
            </a:lvl4pPr>
            <a:lvl5pPr defTabSz="457200">
              <a:defRPr>
                <a:solidFill>
                  <a:srgbClr val="000000"/>
                </a:solidFill>
                <a:latin typeface="Century Gothic" panose="020B0502020202020204" pitchFamily="34" charset="0"/>
                <a:ea typeface="Century Gothic" panose="020B0502020202020204" pitchFamily="34" charset="0"/>
                <a:cs typeface="Century Gothic" panose="020B0502020202020204" pitchFamily="34" charset="0"/>
                <a:sym typeface="Century Gothic" panose="020B0502020202020204" pitchFamily="34" charset="0"/>
              </a:defRPr>
            </a:lvl5pPr>
            <a:lvl6pPr marL="457200" indent="1828800" defTabSz="457200" fontAlgn="base" hangingPunct="0">
              <a:spcBef>
                <a:spcPct val="0"/>
              </a:spcBef>
              <a:spcAft>
                <a:spcPct val="0"/>
              </a:spcAft>
              <a:defRPr>
                <a:solidFill>
                  <a:srgbClr val="000000"/>
                </a:solidFill>
                <a:latin typeface="Century Gothic" panose="020B0502020202020204" pitchFamily="34" charset="0"/>
                <a:ea typeface="Century Gothic" panose="020B0502020202020204" pitchFamily="34" charset="0"/>
                <a:cs typeface="Century Gothic" panose="020B0502020202020204" pitchFamily="34" charset="0"/>
                <a:sym typeface="Century Gothic" panose="020B0502020202020204" pitchFamily="34" charset="0"/>
              </a:defRPr>
            </a:lvl6pPr>
            <a:lvl7pPr marL="914400" indent="1828800" defTabSz="457200" fontAlgn="base" hangingPunct="0">
              <a:spcBef>
                <a:spcPct val="0"/>
              </a:spcBef>
              <a:spcAft>
                <a:spcPct val="0"/>
              </a:spcAft>
              <a:defRPr>
                <a:solidFill>
                  <a:srgbClr val="000000"/>
                </a:solidFill>
                <a:latin typeface="Century Gothic" panose="020B0502020202020204" pitchFamily="34" charset="0"/>
                <a:ea typeface="Century Gothic" panose="020B0502020202020204" pitchFamily="34" charset="0"/>
                <a:cs typeface="Century Gothic" panose="020B0502020202020204" pitchFamily="34" charset="0"/>
                <a:sym typeface="Century Gothic" panose="020B0502020202020204" pitchFamily="34" charset="0"/>
              </a:defRPr>
            </a:lvl7pPr>
            <a:lvl8pPr marL="1371600" indent="1828800" defTabSz="457200" fontAlgn="base" hangingPunct="0">
              <a:spcBef>
                <a:spcPct val="0"/>
              </a:spcBef>
              <a:spcAft>
                <a:spcPct val="0"/>
              </a:spcAft>
              <a:defRPr>
                <a:solidFill>
                  <a:srgbClr val="000000"/>
                </a:solidFill>
                <a:latin typeface="Century Gothic" panose="020B0502020202020204" pitchFamily="34" charset="0"/>
                <a:ea typeface="Century Gothic" panose="020B0502020202020204" pitchFamily="34" charset="0"/>
                <a:cs typeface="Century Gothic" panose="020B0502020202020204" pitchFamily="34" charset="0"/>
                <a:sym typeface="Century Gothic" panose="020B0502020202020204" pitchFamily="34" charset="0"/>
              </a:defRPr>
            </a:lvl8pPr>
            <a:lvl9pPr marL="1828800" indent="1828800" defTabSz="457200" fontAlgn="base" hangingPunct="0">
              <a:spcBef>
                <a:spcPct val="0"/>
              </a:spcBef>
              <a:spcAft>
                <a:spcPct val="0"/>
              </a:spcAft>
              <a:defRPr>
                <a:solidFill>
                  <a:srgbClr val="000000"/>
                </a:solidFill>
                <a:latin typeface="Century Gothic" panose="020B0502020202020204" pitchFamily="34" charset="0"/>
                <a:ea typeface="Century Gothic" panose="020B0502020202020204" pitchFamily="34" charset="0"/>
                <a:cs typeface="Century Gothic" panose="020B0502020202020204" pitchFamily="34" charset="0"/>
                <a:sym typeface="Century Gothic" panose="020B0502020202020204" pitchFamily="34" charset="0"/>
              </a:defRPr>
            </a:lvl9pPr>
          </a:lstStyle>
          <a:p>
            <a:r>
              <a:rPr lang="en-US" altLang="en-US" sz="3000">
                <a:solidFill>
                  <a:srgbClr val="DA1F0A"/>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rPr>
              <a:t>Not compatible with Windows 8.1 and Mac OSX</a:t>
            </a:r>
            <a:endParaRPr lang="en-US" altLang="en-US">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945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19460"/>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94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58" grpId="0" autoUpdateAnimBg="0"/>
      <p:bldP spid="19461" grpId="0" autoUpdateAnimBg="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1"/>
          <p:cNvSpPr>
            <a:spLocks noGrp="1" noChangeArrowheads="1"/>
          </p:cNvSpPr>
          <p:nvPr>
            <p:ph type="title"/>
          </p:nvPr>
        </p:nvSpPr>
        <p:spPr>
          <a:xfrm>
            <a:off x="1077913" y="2732088"/>
            <a:ext cx="10417175" cy="1143000"/>
          </a:xfrm>
        </p:spPr>
        <p:txBody>
          <a:bodyPr/>
          <a:lstStyle/>
          <a:p>
            <a:r>
              <a:rPr lang="en-US" altLang="en-US" sz="5400"/>
              <a:t>5. DEMO: LED blinking project</a:t>
            </a:r>
            <a:endParaRPr lang="en-US" altLang="en-US" sz="1800">
              <a:solidFill>
                <a:srgbClr val="000000"/>
              </a:solidFill>
            </a:endParaRPr>
          </a:p>
        </p:txBody>
      </p:sp>
      <p:sp>
        <p:nvSpPr>
          <p:cNvPr id="20482" name="Rectangle 2"/>
          <p:cNvSpPr>
            <a:spLocks/>
          </p:cNvSpPr>
          <p:nvPr/>
        </p:nvSpPr>
        <p:spPr bwMode="auto">
          <a:xfrm>
            <a:off x="10350500" y="536575"/>
            <a:ext cx="838200" cy="522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20" rIns="45720" anchor="b">
            <a:spAutoFit/>
          </a:bodyPr>
          <a:lstStyle/>
          <a:p>
            <a:pPr algn="ctr"/>
            <a:fld id="{FBCBEBE2-CDEF-4932-AC06-9D0744EADB0A}" type="slidenum">
              <a:rPr lang="en-US" altLang="en-US" sz="2800">
                <a:solidFill>
                  <a:srgbClr val="FFFFFF"/>
                </a:solidFill>
              </a:rPr>
              <a:pPr algn="ctr"/>
              <a:t>17</a:t>
            </a:fld>
            <a:endParaRPr lang="en-US" altLang="en-US"/>
          </a:p>
        </p:txBody>
      </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1"/>
          <p:cNvSpPr>
            <a:spLocks noGrp="1" noChangeArrowheads="1"/>
          </p:cNvSpPr>
          <p:nvPr>
            <p:ph type="body" idx="1"/>
          </p:nvPr>
        </p:nvSpPr>
        <p:spPr>
          <a:xfrm>
            <a:off x="620713" y="1677988"/>
            <a:ext cx="8826500" cy="862012"/>
          </a:xfrm>
        </p:spPr>
        <p:txBody>
          <a:bodyPr/>
          <a:lstStyle/>
          <a:p>
            <a:pPr marL="0" indent="0">
              <a:buClrTx/>
              <a:buSzTx/>
              <a:buFontTx/>
              <a:buNone/>
            </a:pPr>
            <a:r>
              <a:rPr lang="en-US" altLang="en-US" sz="2400">
                <a:solidFill>
                  <a:srgbClr val="ACD433"/>
                </a:solidFill>
              </a:rPr>
              <a:t>1. Interfacing Line Scan Camera With Freedom KL25Z:</a:t>
            </a:r>
          </a:p>
          <a:p>
            <a:pPr marL="0" indent="0">
              <a:buClrTx/>
              <a:buSzTx/>
              <a:buFontTx/>
              <a:buNone/>
            </a:pPr>
            <a:r>
              <a:rPr lang="en-US" altLang="en-US" sz="1400">
                <a:solidFill>
                  <a:srgbClr val="ACD433"/>
                </a:solidFill>
              </a:rPr>
              <a:t>	</a:t>
            </a:r>
            <a:endParaRPr lang="en-US" altLang="en-US">
              <a:solidFill>
                <a:srgbClr val="000000"/>
              </a:solidFill>
            </a:endParaRPr>
          </a:p>
        </p:txBody>
      </p:sp>
      <p:sp>
        <p:nvSpPr>
          <p:cNvPr id="21506" name="Rectangle 2"/>
          <p:cNvSpPr>
            <a:spLocks/>
          </p:cNvSpPr>
          <p:nvPr/>
        </p:nvSpPr>
        <p:spPr bwMode="auto">
          <a:xfrm>
            <a:off x="10350500" y="536575"/>
            <a:ext cx="838200" cy="522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20" rIns="45720" anchor="b">
            <a:spAutoFit/>
          </a:bodyPr>
          <a:lstStyle/>
          <a:p>
            <a:pPr algn="ctr"/>
            <a:fld id="{0DCE3514-8D65-4366-825F-CD2B39AB09B4}" type="slidenum">
              <a:rPr lang="en-US" altLang="en-US" sz="2800">
                <a:solidFill>
                  <a:srgbClr val="FFFFFF"/>
                </a:solidFill>
              </a:rPr>
              <a:pPr algn="ctr"/>
              <a:t>18</a:t>
            </a:fld>
            <a:endParaRPr lang="en-US" altLang="en-US"/>
          </a:p>
        </p:txBody>
      </p:sp>
      <p:sp>
        <p:nvSpPr>
          <p:cNvPr id="21507" name="Rectangle 3"/>
          <p:cNvSpPr>
            <a:spLocks noGrp="1" noChangeArrowheads="1"/>
          </p:cNvSpPr>
          <p:nvPr>
            <p:ph type="title"/>
          </p:nvPr>
        </p:nvSpPr>
        <p:spPr>
          <a:xfrm>
            <a:off x="519113" y="506413"/>
            <a:ext cx="10350500" cy="862012"/>
          </a:xfrm>
        </p:spPr>
        <p:txBody>
          <a:bodyPr lIns="0" tIns="0" rIns="0" bIns="0"/>
          <a:lstStyle/>
          <a:p>
            <a:r>
              <a:rPr lang="en-US" altLang="en-US" sz="5400"/>
              <a:t>6. Sample projects</a:t>
            </a:r>
            <a:endParaRPr lang="en-US" altLang="en-US" sz="1800">
              <a:solidFill>
                <a:srgbClr val="000000"/>
              </a:solidFill>
            </a:endParaRPr>
          </a:p>
        </p:txBody>
      </p:sp>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
          <p:cNvSpPr>
            <a:spLocks/>
          </p:cNvSpPr>
          <p:nvPr/>
        </p:nvSpPr>
        <p:spPr bwMode="auto">
          <a:xfrm>
            <a:off x="10350500" y="536575"/>
            <a:ext cx="838200" cy="522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20" rIns="45720" anchor="b">
            <a:spAutoFit/>
          </a:bodyPr>
          <a:lstStyle/>
          <a:p>
            <a:pPr algn="ctr"/>
            <a:fld id="{C2123119-4596-4762-A069-EBAA7A0A9E22}" type="slidenum">
              <a:rPr lang="en-US" altLang="en-US" sz="2800">
                <a:solidFill>
                  <a:srgbClr val="FFFFFF"/>
                </a:solidFill>
              </a:rPr>
              <a:pPr algn="ctr"/>
              <a:t>19</a:t>
            </a:fld>
            <a:endParaRPr lang="en-US" altLang="en-US"/>
          </a:p>
        </p:txBody>
      </p:sp>
      <p:sp>
        <p:nvSpPr>
          <p:cNvPr id="22530" name="Rectangle 2"/>
          <p:cNvSpPr>
            <a:spLocks noGrp="1" noChangeArrowheads="1"/>
          </p:cNvSpPr>
          <p:nvPr>
            <p:ph type="body" idx="1"/>
          </p:nvPr>
        </p:nvSpPr>
        <p:spPr>
          <a:xfrm>
            <a:off x="620713" y="1677988"/>
            <a:ext cx="8826500" cy="862012"/>
          </a:xfrm>
        </p:spPr>
        <p:txBody>
          <a:bodyPr lIns="0" tIns="0" rIns="0" bIns="0"/>
          <a:lstStyle/>
          <a:p>
            <a:pPr marL="0" indent="0">
              <a:buClrTx/>
              <a:buSzTx/>
              <a:buFontTx/>
              <a:buNone/>
            </a:pPr>
            <a:r>
              <a:rPr lang="en-US" altLang="en-US" sz="2400">
                <a:solidFill>
                  <a:srgbClr val="ACD433"/>
                </a:solidFill>
              </a:rPr>
              <a:t>2. MonkeyListen Demo- Time Domain   FFT Mode</a:t>
            </a:r>
          </a:p>
          <a:p>
            <a:pPr marL="0" indent="0">
              <a:buClrTx/>
              <a:buSzTx/>
              <a:buFontTx/>
              <a:buNone/>
            </a:pPr>
            <a:r>
              <a:rPr lang="en-US" altLang="en-US" sz="1400">
                <a:solidFill>
                  <a:srgbClr val="ACD433"/>
                </a:solidFill>
              </a:rPr>
              <a:t>	</a:t>
            </a:r>
            <a:endParaRPr lang="en-US" altLang="en-US">
              <a:solidFill>
                <a:srgbClr val="000000"/>
              </a:solidFill>
            </a:endParaRPr>
          </a:p>
        </p:txBody>
      </p:sp>
      <p:sp>
        <p:nvSpPr>
          <p:cNvPr id="22531" name="Rectangle 3"/>
          <p:cNvSpPr>
            <a:spLocks noGrp="1" noChangeArrowheads="1"/>
          </p:cNvSpPr>
          <p:nvPr>
            <p:ph type="title"/>
          </p:nvPr>
        </p:nvSpPr>
        <p:spPr>
          <a:xfrm>
            <a:off x="519113" y="506413"/>
            <a:ext cx="10350500" cy="862012"/>
          </a:xfrm>
        </p:spPr>
        <p:txBody>
          <a:bodyPr lIns="0" tIns="0" rIns="0" bIns="0"/>
          <a:lstStyle/>
          <a:p>
            <a:r>
              <a:rPr lang="en-US" altLang="en-US" sz="5400"/>
              <a:t>6. Sample projects</a:t>
            </a:r>
            <a:endParaRPr lang="en-US" altLang="en-US" sz="1800">
              <a:solidFill>
                <a:srgbClr val="000000"/>
              </a:solidFill>
            </a:endParaRP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Rectangle 1"/>
          <p:cNvSpPr>
            <a:spLocks noGrp="1" noChangeArrowheads="1"/>
          </p:cNvSpPr>
          <p:nvPr>
            <p:ph type="title"/>
          </p:nvPr>
        </p:nvSpPr>
        <p:spPr>
          <a:xfrm>
            <a:off x="506413" y="515938"/>
            <a:ext cx="8826500" cy="862012"/>
          </a:xfrm>
        </p:spPr>
        <p:txBody>
          <a:bodyPr/>
          <a:lstStyle/>
          <a:p>
            <a:r>
              <a:rPr lang="en-US" altLang="en-US" sz="5400"/>
              <a:t>Outline: </a:t>
            </a:r>
            <a:endParaRPr lang="en-US" altLang="en-US" sz="1800">
              <a:solidFill>
                <a:srgbClr val="000000"/>
              </a:solidFill>
            </a:endParaRPr>
          </a:p>
        </p:txBody>
      </p:sp>
      <p:sp>
        <p:nvSpPr>
          <p:cNvPr id="5122" name="Rectangle 2"/>
          <p:cNvSpPr>
            <a:spLocks/>
          </p:cNvSpPr>
          <p:nvPr/>
        </p:nvSpPr>
        <p:spPr bwMode="auto">
          <a:xfrm>
            <a:off x="10350500" y="536575"/>
            <a:ext cx="838200" cy="522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20" rIns="45720" anchor="b">
            <a:spAutoFit/>
          </a:bodyPr>
          <a:lstStyle/>
          <a:p>
            <a:pPr algn="ctr"/>
            <a:fld id="{64728851-86C9-4B94-ACD3-E47110A2E774}" type="slidenum">
              <a:rPr lang="en-US" altLang="en-US" sz="2800">
                <a:solidFill>
                  <a:srgbClr val="FFFFFF"/>
                </a:solidFill>
              </a:rPr>
              <a:pPr algn="ctr"/>
              <a:t>2</a:t>
            </a:fld>
            <a:endParaRPr lang="en-US" altLang="en-US"/>
          </a:p>
        </p:txBody>
      </p:sp>
      <p:sp>
        <p:nvSpPr>
          <p:cNvPr id="5123" name="Rectangle 3"/>
          <p:cNvSpPr>
            <a:spLocks/>
          </p:cNvSpPr>
          <p:nvPr/>
        </p:nvSpPr>
        <p:spPr bwMode="auto">
          <a:xfrm>
            <a:off x="582613" y="711200"/>
            <a:ext cx="9337675" cy="54340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b"/>
          <a:lstStyle>
            <a:lvl1pPr marL="241300" indent="-241300" defTabSz="457200">
              <a:defRPr>
                <a:solidFill>
                  <a:srgbClr val="000000"/>
                </a:solidFill>
                <a:latin typeface="Century Gothic" panose="020B0502020202020204" pitchFamily="34" charset="0"/>
                <a:ea typeface="Century Gothic" panose="020B0502020202020204" pitchFamily="34" charset="0"/>
                <a:cs typeface="Century Gothic" panose="020B0502020202020204" pitchFamily="34" charset="0"/>
                <a:sym typeface="Century Gothic" panose="020B0502020202020204" pitchFamily="34" charset="0"/>
              </a:defRPr>
            </a:lvl1pPr>
            <a:lvl2pPr marL="854075" indent="-346075" defTabSz="457200">
              <a:defRPr>
                <a:solidFill>
                  <a:srgbClr val="000000"/>
                </a:solidFill>
                <a:latin typeface="Century Gothic" panose="020B0502020202020204" pitchFamily="34" charset="0"/>
                <a:ea typeface="Century Gothic" panose="020B0502020202020204" pitchFamily="34" charset="0"/>
                <a:cs typeface="Century Gothic" panose="020B0502020202020204" pitchFamily="34" charset="0"/>
                <a:sym typeface="Century Gothic" panose="020B0502020202020204" pitchFamily="34" charset="0"/>
              </a:defRPr>
            </a:lvl2pPr>
            <a:lvl3pPr defTabSz="457200">
              <a:defRPr>
                <a:solidFill>
                  <a:srgbClr val="000000"/>
                </a:solidFill>
                <a:latin typeface="Century Gothic" panose="020B0502020202020204" pitchFamily="34" charset="0"/>
                <a:ea typeface="Century Gothic" panose="020B0502020202020204" pitchFamily="34" charset="0"/>
                <a:cs typeface="Century Gothic" panose="020B0502020202020204" pitchFamily="34" charset="0"/>
                <a:sym typeface="Century Gothic" panose="020B0502020202020204" pitchFamily="34" charset="0"/>
              </a:defRPr>
            </a:lvl3pPr>
            <a:lvl4pPr defTabSz="457200">
              <a:defRPr>
                <a:solidFill>
                  <a:srgbClr val="000000"/>
                </a:solidFill>
                <a:latin typeface="Century Gothic" panose="020B0502020202020204" pitchFamily="34" charset="0"/>
                <a:ea typeface="Century Gothic" panose="020B0502020202020204" pitchFamily="34" charset="0"/>
                <a:cs typeface="Century Gothic" panose="020B0502020202020204" pitchFamily="34" charset="0"/>
                <a:sym typeface="Century Gothic" panose="020B0502020202020204" pitchFamily="34" charset="0"/>
              </a:defRPr>
            </a:lvl4pPr>
            <a:lvl5pPr defTabSz="457200">
              <a:defRPr>
                <a:solidFill>
                  <a:srgbClr val="000000"/>
                </a:solidFill>
                <a:latin typeface="Century Gothic" panose="020B0502020202020204" pitchFamily="34" charset="0"/>
                <a:ea typeface="Century Gothic" panose="020B0502020202020204" pitchFamily="34" charset="0"/>
                <a:cs typeface="Century Gothic" panose="020B0502020202020204" pitchFamily="34" charset="0"/>
                <a:sym typeface="Century Gothic" panose="020B0502020202020204" pitchFamily="34" charset="0"/>
              </a:defRPr>
            </a:lvl5pPr>
            <a:lvl6pPr marL="457200" indent="1828800" defTabSz="457200" fontAlgn="base" hangingPunct="0">
              <a:spcBef>
                <a:spcPct val="0"/>
              </a:spcBef>
              <a:spcAft>
                <a:spcPct val="0"/>
              </a:spcAft>
              <a:defRPr>
                <a:solidFill>
                  <a:srgbClr val="000000"/>
                </a:solidFill>
                <a:latin typeface="Century Gothic" panose="020B0502020202020204" pitchFamily="34" charset="0"/>
                <a:ea typeface="Century Gothic" panose="020B0502020202020204" pitchFamily="34" charset="0"/>
                <a:cs typeface="Century Gothic" panose="020B0502020202020204" pitchFamily="34" charset="0"/>
                <a:sym typeface="Century Gothic" panose="020B0502020202020204" pitchFamily="34" charset="0"/>
              </a:defRPr>
            </a:lvl6pPr>
            <a:lvl7pPr marL="914400" indent="1828800" defTabSz="457200" fontAlgn="base" hangingPunct="0">
              <a:spcBef>
                <a:spcPct val="0"/>
              </a:spcBef>
              <a:spcAft>
                <a:spcPct val="0"/>
              </a:spcAft>
              <a:defRPr>
                <a:solidFill>
                  <a:srgbClr val="000000"/>
                </a:solidFill>
                <a:latin typeface="Century Gothic" panose="020B0502020202020204" pitchFamily="34" charset="0"/>
                <a:ea typeface="Century Gothic" panose="020B0502020202020204" pitchFamily="34" charset="0"/>
                <a:cs typeface="Century Gothic" panose="020B0502020202020204" pitchFamily="34" charset="0"/>
                <a:sym typeface="Century Gothic" panose="020B0502020202020204" pitchFamily="34" charset="0"/>
              </a:defRPr>
            </a:lvl7pPr>
            <a:lvl8pPr marL="1371600" indent="1828800" defTabSz="457200" fontAlgn="base" hangingPunct="0">
              <a:spcBef>
                <a:spcPct val="0"/>
              </a:spcBef>
              <a:spcAft>
                <a:spcPct val="0"/>
              </a:spcAft>
              <a:defRPr>
                <a:solidFill>
                  <a:srgbClr val="000000"/>
                </a:solidFill>
                <a:latin typeface="Century Gothic" panose="020B0502020202020204" pitchFamily="34" charset="0"/>
                <a:ea typeface="Century Gothic" panose="020B0502020202020204" pitchFamily="34" charset="0"/>
                <a:cs typeface="Century Gothic" panose="020B0502020202020204" pitchFamily="34" charset="0"/>
                <a:sym typeface="Century Gothic" panose="020B0502020202020204" pitchFamily="34" charset="0"/>
              </a:defRPr>
            </a:lvl8pPr>
            <a:lvl9pPr marL="1828800" indent="1828800" defTabSz="457200" fontAlgn="base" hangingPunct="0">
              <a:spcBef>
                <a:spcPct val="0"/>
              </a:spcBef>
              <a:spcAft>
                <a:spcPct val="0"/>
              </a:spcAft>
              <a:defRPr>
                <a:solidFill>
                  <a:srgbClr val="000000"/>
                </a:solidFill>
                <a:latin typeface="Century Gothic" panose="020B0502020202020204" pitchFamily="34" charset="0"/>
                <a:ea typeface="Century Gothic" panose="020B0502020202020204" pitchFamily="34" charset="0"/>
                <a:cs typeface="Century Gothic" panose="020B0502020202020204" pitchFamily="34" charset="0"/>
                <a:sym typeface="Century Gothic" panose="020B0502020202020204" pitchFamily="34" charset="0"/>
              </a:defRPr>
            </a:lvl9pPr>
          </a:lstStyle>
          <a:p>
            <a:pPr>
              <a:buSzPct val="100000"/>
              <a:buFontTx/>
              <a:buAutoNum type="arabicPeriod"/>
            </a:pPr>
            <a:r>
              <a:rPr lang="en-US" altLang="en-US" sz="2600">
                <a:solidFill>
                  <a:srgbClr val="EBEBEB"/>
                </a:solidFill>
              </a:rPr>
              <a:t>FRDM Platform</a:t>
            </a:r>
          </a:p>
          <a:p>
            <a:pPr lvl="1">
              <a:buSzPct val="100000"/>
              <a:buFontTx/>
              <a:buAutoNum type="arabicPeriod"/>
            </a:pPr>
            <a:r>
              <a:rPr lang="en-US" altLang="en-US" sz="2600">
                <a:solidFill>
                  <a:srgbClr val="EBEBEB"/>
                </a:solidFill>
              </a:rPr>
              <a:t>a KL25Z128VLK4 features</a:t>
            </a:r>
          </a:p>
          <a:p>
            <a:pPr>
              <a:buSzPct val="100000"/>
              <a:buFontTx/>
              <a:buAutoNum type="arabicPeriod"/>
            </a:pPr>
            <a:r>
              <a:rPr lang="en-US" altLang="en-US" sz="2600" b="1" i="1">
                <a:solidFill>
                  <a:srgbClr val="EBEBEB"/>
                </a:solidFill>
              </a:rPr>
              <a:t>Keil MDK5</a:t>
            </a:r>
          </a:p>
          <a:p>
            <a:r>
              <a:rPr lang="en-US" altLang="en-US" sz="2600" b="1" i="1">
                <a:solidFill>
                  <a:srgbClr val="EBEBEB"/>
                </a:solidFill>
              </a:rPr>
              <a:t>	</a:t>
            </a:r>
            <a:r>
              <a:rPr lang="en-US" altLang="en-US" sz="2600">
                <a:solidFill>
                  <a:srgbClr val="EBEBEB"/>
                </a:solidFill>
              </a:rPr>
              <a:t>2.a Introduction to Keil</a:t>
            </a:r>
          </a:p>
          <a:p>
            <a:r>
              <a:rPr lang="en-US" altLang="en-US" sz="2600">
                <a:solidFill>
                  <a:srgbClr val="EBEBEB"/>
                </a:solidFill>
              </a:rPr>
              <a:t>	2.b Installing Keil</a:t>
            </a:r>
          </a:p>
          <a:p>
            <a:pPr>
              <a:buSzPct val="100000"/>
              <a:buFontTx/>
              <a:buAutoNum type="arabicPeriod" startAt="3"/>
            </a:pPr>
            <a:r>
              <a:rPr lang="en-US" altLang="en-US" sz="2600">
                <a:solidFill>
                  <a:srgbClr val="EBEBEB"/>
                </a:solidFill>
              </a:rPr>
              <a:t>Installing OpenSDA driver</a:t>
            </a:r>
          </a:p>
          <a:p>
            <a:pPr>
              <a:buSzPct val="100000"/>
              <a:buFontTx/>
              <a:buAutoNum type="arabicPeriod" startAt="3"/>
            </a:pPr>
            <a:r>
              <a:rPr lang="en-US" altLang="en-US" sz="2600">
                <a:solidFill>
                  <a:srgbClr val="EBEBEB"/>
                </a:solidFill>
              </a:rPr>
              <a:t>Attaching the board to PC</a:t>
            </a:r>
          </a:p>
          <a:p>
            <a:r>
              <a:rPr lang="en-US" altLang="en-US" sz="2600">
                <a:solidFill>
                  <a:srgbClr val="EBEBEB"/>
                </a:solidFill>
              </a:rPr>
              <a:t>	4.a Change Boot loader</a:t>
            </a:r>
          </a:p>
          <a:p>
            <a:pPr>
              <a:buSzPct val="100000"/>
              <a:buFontTx/>
              <a:buAutoNum type="arabicPeriod" startAt="5"/>
            </a:pPr>
            <a:r>
              <a:rPr lang="en-US" altLang="en-US" sz="2600">
                <a:solidFill>
                  <a:srgbClr val="EBEBEB"/>
                </a:solidFill>
              </a:rPr>
              <a:t>Demo(LED blinking project)</a:t>
            </a:r>
          </a:p>
          <a:p>
            <a:pPr>
              <a:buSzPct val="100000"/>
              <a:buFontTx/>
              <a:buAutoNum type="arabicPeriod" startAt="5"/>
            </a:pPr>
            <a:r>
              <a:rPr lang="en-US" altLang="en-US" sz="2600">
                <a:solidFill>
                  <a:srgbClr val="EBEBEB"/>
                </a:solidFill>
              </a:rPr>
              <a:t>Sample projects</a:t>
            </a:r>
          </a:p>
          <a:p>
            <a:pPr>
              <a:buSzPct val="100000"/>
              <a:buFontTx/>
              <a:buAutoNum type="arabicPeriod" startAt="5"/>
            </a:pPr>
            <a:r>
              <a:rPr lang="en-US" altLang="en-US" sz="2600">
                <a:solidFill>
                  <a:srgbClr val="EBEBEB"/>
                </a:solidFill>
              </a:rPr>
              <a:t>Tool purchasing guide</a:t>
            </a:r>
            <a:endParaRPr lang="en-US" altLang="en-US"/>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512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512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512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5123">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5123">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5123">
                                            <p:txEl>
                                              <p:pRg st="5" end="5"/>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5123">
                                            <p:txEl>
                                              <p:pRg st="6" end="6"/>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5123">
                                            <p:txEl>
                                              <p:pRg st="7" end="7"/>
                                            </p:txEl>
                                          </p:spTgt>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499"/>
                                          </p:stCondLst>
                                        </p:cTn>
                                        <p:tgtEl>
                                          <p:spTgt spid="5123">
                                            <p:txEl>
                                              <p:pRg st="8" end="8"/>
                                            </p:txEl>
                                          </p:spTgt>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499"/>
                                          </p:stCondLst>
                                        </p:cTn>
                                        <p:tgtEl>
                                          <p:spTgt spid="5123">
                                            <p:txEl>
                                              <p:pRg st="9" end="9"/>
                                            </p:txEl>
                                          </p:spTgt>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grpId="0" nodeType="clickEffect">
                                  <p:stCondLst>
                                    <p:cond delay="0"/>
                                  </p:stCondLst>
                                  <p:childTnLst>
                                    <p:set>
                                      <p:cBhvr>
                                        <p:cTn id="46" dur="1" fill="hold">
                                          <p:stCondLst>
                                            <p:cond delay="499"/>
                                          </p:stCondLst>
                                        </p:cTn>
                                        <p:tgtEl>
                                          <p:spTgt spid="512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3" grpId="0" build="p" bldLvl="5" autoUpdateAnimBg="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1"/>
          <p:cNvSpPr>
            <a:spLocks noGrp="1" noChangeArrowheads="1"/>
          </p:cNvSpPr>
          <p:nvPr>
            <p:ph type="body" idx="1"/>
          </p:nvPr>
        </p:nvSpPr>
        <p:spPr>
          <a:xfrm>
            <a:off x="709613" y="1868488"/>
            <a:ext cx="10350500" cy="2112962"/>
          </a:xfrm>
        </p:spPr>
        <p:txBody>
          <a:bodyPr/>
          <a:lstStyle/>
          <a:p>
            <a:pPr marL="0" indent="0">
              <a:buClrTx/>
              <a:buSzTx/>
              <a:buFontTx/>
              <a:buNone/>
            </a:pPr>
            <a:r>
              <a:rPr lang="en-US" altLang="en-US" sz="2400">
                <a:solidFill>
                  <a:srgbClr val="ACD433"/>
                </a:solidFill>
              </a:rPr>
              <a:t>Board: </a:t>
            </a:r>
          </a:p>
          <a:p>
            <a:pPr marL="0" indent="0">
              <a:buClrTx/>
              <a:buSzTx/>
              <a:buFontTx/>
              <a:buNone/>
            </a:pPr>
            <a:r>
              <a:rPr lang="en-US" altLang="en-US" sz="2400">
                <a:solidFill>
                  <a:srgbClr val="ACD433"/>
                </a:solidFill>
              </a:rPr>
              <a:t>	1. </a:t>
            </a:r>
            <a:r>
              <a:rPr lang="en-US" altLang="en-US" sz="2400" u="sng">
                <a:solidFill>
                  <a:srgbClr val="C4E46E"/>
                </a:solidFill>
                <a:hlinkClick r:id="rId2"/>
              </a:rPr>
              <a:t>DigiKey</a:t>
            </a:r>
            <a:endParaRPr lang="en-US" altLang="en-US" sz="2400">
              <a:solidFill>
                <a:srgbClr val="ACD433"/>
              </a:solidFill>
            </a:endParaRPr>
          </a:p>
          <a:p>
            <a:pPr marL="0" indent="0">
              <a:buClrTx/>
              <a:buSzTx/>
              <a:buFontTx/>
              <a:buNone/>
            </a:pPr>
            <a:r>
              <a:rPr lang="en-US" altLang="en-US" sz="2400">
                <a:solidFill>
                  <a:srgbClr val="ACD433"/>
                </a:solidFill>
              </a:rPr>
              <a:t>	2. </a:t>
            </a:r>
            <a:r>
              <a:rPr lang="en-US" altLang="en-US" sz="2400" u="sng">
                <a:solidFill>
                  <a:srgbClr val="C4E46E"/>
                </a:solidFill>
                <a:hlinkClick r:id="rId3"/>
              </a:rPr>
              <a:t>Element14</a:t>
            </a:r>
            <a:endParaRPr lang="en-US" altLang="en-US" sz="2400">
              <a:solidFill>
                <a:srgbClr val="ACD433"/>
              </a:solidFill>
            </a:endParaRPr>
          </a:p>
          <a:p>
            <a:pPr marL="0" indent="0">
              <a:buClrTx/>
              <a:buSzTx/>
              <a:buFontTx/>
              <a:buNone/>
            </a:pPr>
            <a:r>
              <a:rPr lang="en-US" altLang="en-US" sz="2400">
                <a:solidFill>
                  <a:srgbClr val="ACD433"/>
                </a:solidFill>
              </a:rPr>
              <a:t>	3. </a:t>
            </a:r>
            <a:r>
              <a:rPr lang="en-US" altLang="en-US" sz="2400" u="sng">
                <a:solidFill>
                  <a:srgbClr val="C4E46E"/>
                </a:solidFill>
                <a:hlinkClick r:id="rId4"/>
              </a:rPr>
              <a:t>Mouser</a:t>
            </a:r>
            <a:endParaRPr lang="en-US" altLang="en-US">
              <a:solidFill>
                <a:srgbClr val="000000"/>
              </a:solidFill>
            </a:endParaRPr>
          </a:p>
        </p:txBody>
      </p:sp>
      <p:sp>
        <p:nvSpPr>
          <p:cNvPr id="23554" name="Rectangle 2"/>
          <p:cNvSpPr>
            <a:spLocks/>
          </p:cNvSpPr>
          <p:nvPr/>
        </p:nvSpPr>
        <p:spPr bwMode="auto">
          <a:xfrm>
            <a:off x="10350500" y="536575"/>
            <a:ext cx="838200" cy="522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20" rIns="45720" anchor="b">
            <a:spAutoFit/>
          </a:bodyPr>
          <a:lstStyle/>
          <a:p>
            <a:pPr algn="ctr"/>
            <a:fld id="{F6C41EA0-3B47-4322-BFB9-D00FC413F5A5}" type="slidenum">
              <a:rPr lang="en-US" altLang="en-US" sz="2800">
                <a:solidFill>
                  <a:srgbClr val="FFFFFF"/>
                </a:solidFill>
              </a:rPr>
              <a:pPr algn="ctr"/>
              <a:t>20</a:t>
            </a:fld>
            <a:endParaRPr lang="en-US" altLang="en-US"/>
          </a:p>
        </p:txBody>
      </p:sp>
      <p:sp>
        <p:nvSpPr>
          <p:cNvPr id="23555" name="Rectangle 3"/>
          <p:cNvSpPr>
            <a:spLocks noGrp="1" noChangeArrowheads="1"/>
          </p:cNvSpPr>
          <p:nvPr>
            <p:ph type="title"/>
          </p:nvPr>
        </p:nvSpPr>
        <p:spPr>
          <a:xfrm>
            <a:off x="519113" y="506413"/>
            <a:ext cx="10350500" cy="1019175"/>
          </a:xfrm>
        </p:spPr>
        <p:txBody>
          <a:bodyPr lIns="0" tIns="0" rIns="0" bIns="0"/>
          <a:lstStyle/>
          <a:p>
            <a:r>
              <a:rPr lang="en-US" altLang="en-US" sz="5400"/>
              <a:t>7. Tool purchasing guide</a:t>
            </a:r>
            <a:endParaRPr lang="en-US" altLang="en-US" sz="1800">
              <a:solidFill>
                <a:srgbClr val="000000"/>
              </a:solidFill>
            </a:endParaRPr>
          </a:p>
        </p:txBody>
      </p:sp>
      <p:sp>
        <p:nvSpPr>
          <p:cNvPr id="23556" name="Rectangle 4"/>
          <p:cNvSpPr>
            <a:spLocks/>
          </p:cNvSpPr>
          <p:nvPr/>
        </p:nvSpPr>
        <p:spPr bwMode="auto">
          <a:xfrm>
            <a:off x="641350" y="3973513"/>
            <a:ext cx="2078038" cy="9540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45720" rIns="45720">
            <a:spAutoFit/>
          </a:bodyPr>
          <a:lstStyle>
            <a:lvl1pPr defTabSz="457200">
              <a:defRPr>
                <a:solidFill>
                  <a:srgbClr val="000000"/>
                </a:solidFill>
                <a:latin typeface="Century Gothic" panose="020B0502020202020204" pitchFamily="34" charset="0"/>
                <a:ea typeface="Century Gothic" panose="020B0502020202020204" pitchFamily="34" charset="0"/>
                <a:cs typeface="Century Gothic" panose="020B0502020202020204" pitchFamily="34" charset="0"/>
                <a:sym typeface="Century Gothic" panose="020B0502020202020204" pitchFamily="34" charset="0"/>
              </a:defRPr>
            </a:lvl1pPr>
            <a:lvl2pPr defTabSz="457200">
              <a:defRPr>
                <a:solidFill>
                  <a:srgbClr val="000000"/>
                </a:solidFill>
                <a:latin typeface="Century Gothic" panose="020B0502020202020204" pitchFamily="34" charset="0"/>
                <a:ea typeface="Century Gothic" panose="020B0502020202020204" pitchFamily="34" charset="0"/>
                <a:cs typeface="Century Gothic" panose="020B0502020202020204" pitchFamily="34" charset="0"/>
                <a:sym typeface="Century Gothic" panose="020B0502020202020204" pitchFamily="34" charset="0"/>
              </a:defRPr>
            </a:lvl2pPr>
            <a:lvl3pPr defTabSz="457200">
              <a:defRPr>
                <a:solidFill>
                  <a:srgbClr val="000000"/>
                </a:solidFill>
                <a:latin typeface="Century Gothic" panose="020B0502020202020204" pitchFamily="34" charset="0"/>
                <a:ea typeface="Century Gothic" panose="020B0502020202020204" pitchFamily="34" charset="0"/>
                <a:cs typeface="Century Gothic" panose="020B0502020202020204" pitchFamily="34" charset="0"/>
                <a:sym typeface="Century Gothic" panose="020B0502020202020204" pitchFamily="34" charset="0"/>
              </a:defRPr>
            </a:lvl3pPr>
            <a:lvl4pPr defTabSz="457200">
              <a:defRPr>
                <a:solidFill>
                  <a:srgbClr val="000000"/>
                </a:solidFill>
                <a:latin typeface="Century Gothic" panose="020B0502020202020204" pitchFamily="34" charset="0"/>
                <a:ea typeface="Century Gothic" panose="020B0502020202020204" pitchFamily="34" charset="0"/>
                <a:cs typeface="Century Gothic" panose="020B0502020202020204" pitchFamily="34" charset="0"/>
                <a:sym typeface="Century Gothic" panose="020B0502020202020204" pitchFamily="34" charset="0"/>
              </a:defRPr>
            </a:lvl4pPr>
            <a:lvl5pPr defTabSz="457200">
              <a:defRPr>
                <a:solidFill>
                  <a:srgbClr val="000000"/>
                </a:solidFill>
                <a:latin typeface="Century Gothic" panose="020B0502020202020204" pitchFamily="34" charset="0"/>
                <a:ea typeface="Century Gothic" panose="020B0502020202020204" pitchFamily="34" charset="0"/>
                <a:cs typeface="Century Gothic" panose="020B0502020202020204" pitchFamily="34" charset="0"/>
                <a:sym typeface="Century Gothic" panose="020B0502020202020204" pitchFamily="34" charset="0"/>
              </a:defRPr>
            </a:lvl5pPr>
            <a:lvl6pPr marL="457200" indent="1828800" defTabSz="457200" fontAlgn="base" hangingPunct="0">
              <a:spcBef>
                <a:spcPct val="0"/>
              </a:spcBef>
              <a:spcAft>
                <a:spcPct val="0"/>
              </a:spcAft>
              <a:defRPr>
                <a:solidFill>
                  <a:srgbClr val="000000"/>
                </a:solidFill>
                <a:latin typeface="Century Gothic" panose="020B0502020202020204" pitchFamily="34" charset="0"/>
                <a:ea typeface="Century Gothic" panose="020B0502020202020204" pitchFamily="34" charset="0"/>
                <a:cs typeface="Century Gothic" panose="020B0502020202020204" pitchFamily="34" charset="0"/>
                <a:sym typeface="Century Gothic" panose="020B0502020202020204" pitchFamily="34" charset="0"/>
              </a:defRPr>
            </a:lvl6pPr>
            <a:lvl7pPr marL="914400" indent="1828800" defTabSz="457200" fontAlgn="base" hangingPunct="0">
              <a:spcBef>
                <a:spcPct val="0"/>
              </a:spcBef>
              <a:spcAft>
                <a:spcPct val="0"/>
              </a:spcAft>
              <a:defRPr>
                <a:solidFill>
                  <a:srgbClr val="000000"/>
                </a:solidFill>
                <a:latin typeface="Century Gothic" panose="020B0502020202020204" pitchFamily="34" charset="0"/>
                <a:ea typeface="Century Gothic" panose="020B0502020202020204" pitchFamily="34" charset="0"/>
                <a:cs typeface="Century Gothic" panose="020B0502020202020204" pitchFamily="34" charset="0"/>
                <a:sym typeface="Century Gothic" panose="020B0502020202020204" pitchFamily="34" charset="0"/>
              </a:defRPr>
            </a:lvl7pPr>
            <a:lvl8pPr marL="1371600" indent="1828800" defTabSz="457200" fontAlgn="base" hangingPunct="0">
              <a:spcBef>
                <a:spcPct val="0"/>
              </a:spcBef>
              <a:spcAft>
                <a:spcPct val="0"/>
              </a:spcAft>
              <a:defRPr>
                <a:solidFill>
                  <a:srgbClr val="000000"/>
                </a:solidFill>
                <a:latin typeface="Century Gothic" panose="020B0502020202020204" pitchFamily="34" charset="0"/>
                <a:ea typeface="Century Gothic" panose="020B0502020202020204" pitchFamily="34" charset="0"/>
                <a:cs typeface="Century Gothic" panose="020B0502020202020204" pitchFamily="34" charset="0"/>
                <a:sym typeface="Century Gothic" panose="020B0502020202020204" pitchFamily="34" charset="0"/>
              </a:defRPr>
            </a:lvl8pPr>
            <a:lvl9pPr marL="1828800" indent="1828800" defTabSz="457200" fontAlgn="base" hangingPunct="0">
              <a:spcBef>
                <a:spcPct val="0"/>
              </a:spcBef>
              <a:spcAft>
                <a:spcPct val="0"/>
              </a:spcAft>
              <a:defRPr>
                <a:solidFill>
                  <a:srgbClr val="000000"/>
                </a:solidFill>
                <a:latin typeface="Century Gothic" panose="020B0502020202020204" pitchFamily="34" charset="0"/>
                <a:ea typeface="Century Gothic" panose="020B0502020202020204" pitchFamily="34" charset="0"/>
                <a:cs typeface="Century Gothic" panose="020B0502020202020204" pitchFamily="34" charset="0"/>
                <a:sym typeface="Century Gothic" panose="020B0502020202020204" pitchFamily="34" charset="0"/>
              </a:defRPr>
            </a:lvl9pPr>
          </a:lstStyle>
          <a:p>
            <a:pPr>
              <a:spcBef>
                <a:spcPts val="1000"/>
              </a:spcBef>
            </a:pPr>
            <a:r>
              <a:rPr lang="en-US" altLang="en-US" sz="2400">
                <a:solidFill>
                  <a:srgbClr val="ACD433"/>
                </a:solidFill>
              </a:rPr>
              <a:t>USB cable:</a:t>
            </a:r>
          </a:p>
          <a:p>
            <a:pPr>
              <a:spcBef>
                <a:spcPts val="1000"/>
              </a:spcBef>
            </a:pPr>
            <a:r>
              <a:rPr lang="en-US" altLang="en-US" sz="2400">
                <a:solidFill>
                  <a:srgbClr val="ACD433"/>
                </a:solidFill>
              </a:rPr>
              <a:t>	1. </a:t>
            </a:r>
            <a:r>
              <a:rPr lang="en-US" altLang="en-US" sz="2400" u="sng">
                <a:solidFill>
                  <a:srgbClr val="C4E46E"/>
                </a:solidFill>
                <a:hlinkClick r:id="rId5"/>
              </a:rPr>
              <a:t>DigiKey</a:t>
            </a:r>
            <a:r>
              <a:rPr lang="en-US" altLang="en-US" sz="2400">
                <a:solidFill>
                  <a:srgbClr val="ACD433"/>
                </a:solidFill>
              </a:rPr>
              <a:t> </a:t>
            </a:r>
            <a:endParaRPr lang="en-US" altLang="en-US"/>
          </a:p>
        </p:txBody>
      </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1"/>
          <p:cNvSpPr>
            <a:spLocks noGrp="1" noChangeArrowheads="1"/>
          </p:cNvSpPr>
          <p:nvPr>
            <p:ph type="title"/>
          </p:nvPr>
        </p:nvSpPr>
        <p:spPr>
          <a:xfrm>
            <a:off x="4113213" y="2898775"/>
            <a:ext cx="3770312" cy="862013"/>
          </a:xfrm>
        </p:spPr>
        <p:txBody>
          <a:bodyPr/>
          <a:lstStyle/>
          <a:p>
            <a:r>
              <a:rPr lang="en-US" altLang="en-US" sz="5400"/>
              <a:t>Questions?</a:t>
            </a:r>
            <a:endParaRPr lang="en-US" altLang="en-US" sz="1800">
              <a:solidFill>
                <a:srgbClr val="000000"/>
              </a:solidFill>
            </a:endParaRPr>
          </a:p>
        </p:txBody>
      </p:sp>
      <p:sp>
        <p:nvSpPr>
          <p:cNvPr id="24578" name="Rectangle 2"/>
          <p:cNvSpPr>
            <a:spLocks/>
          </p:cNvSpPr>
          <p:nvPr/>
        </p:nvSpPr>
        <p:spPr bwMode="auto">
          <a:xfrm>
            <a:off x="10350500" y="536575"/>
            <a:ext cx="838200" cy="522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20" rIns="45720" anchor="b">
            <a:spAutoFit/>
          </a:bodyPr>
          <a:lstStyle/>
          <a:p>
            <a:pPr algn="ctr"/>
            <a:fld id="{F6FA6527-3423-4B33-9FC6-E198A370FC58}" type="slidenum">
              <a:rPr lang="en-US" altLang="en-US" sz="2800">
                <a:solidFill>
                  <a:srgbClr val="FFFFFF"/>
                </a:solidFill>
              </a:rPr>
              <a:pPr algn="ctr"/>
              <a:t>21</a:t>
            </a:fld>
            <a:endParaRPr lang="en-US" altLang="en-US"/>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5" name="Rectangle 1"/>
          <p:cNvSpPr>
            <a:spLocks noGrp="1" noChangeArrowheads="1"/>
          </p:cNvSpPr>
          <p:nvPr>
            <p:ph type="title"/>
          </p:nvPr>
        </p:nvSpPr>
        <p:spPr>
          <a:xfrm>
            <a:off x="455613" y="595313"/>
            <a:ext cx="8826500" cy="862012"/>
          </a:xfrm>
        </p:spPr>
        <p:txBody>
          <a:bodyPr/>
          <a:lstStyle/>
          <a:p>
            <a:r>
              <a:rPr lang="en-US" altLang="en-US" sz="5400"/>
              <a:t>1-FRDM Platform</a:t>
            </a:r>
            <a:endParaRPr lang="en-US" altLang="en-US" sz="1800">
              <a:solidFill>
                <a:srgbClr val="000000"/>
              </a:solidFill>
            </a:endParaRPr>
          </a:p>
        </p:txBody>
      </p:sp>
      <p:sp>
        <p:nvSpPr>
          <p:cNvPr id="6146" name="Rectangle 2"/>
          <p:cNvSpPr>
            <a:spLocks noGrp="1" noChangeArrowheads="1"/>
          </p:cNvSpPr>
          <p:nvPr>
            <p:ph type="body" idx="1"/>
          </p:nvPr>
        </p:nvSpPr>
        <p:spPr>
          <a:xfrm>
            <a:off x="646113" y="1792288"/>
            <a:ext cx="8826500" cy="369887"/>
          </a:xfrm>
        </p:spPr>
        <p:txBody>
          <a:bodyPr lIns="0" tIns="0" rIns="0" bIns="0" anchor="ctr"/>
          <a:lstStyle/>
          <a:p>
            <a:pPr marL="114300" indent="-114300" defTabSz="438150">
              <a:spcBef>
                <a:spcPts val="900"/>
              </a:spcBef>
              <a:buClrTx/>
              <a:buSzPct val="100000"/>
              <a:buFontTx/>
              <a:buChar char="•"/>
            </a:pPr>
            <a:r>
              <a:rPr lang="en-US" altLang="en-US" sz="1700">
                <a:solidFill>
                  <a:srgbClr val="ACD433"/>
                </a:solidFill>
              </a:rPr>
              <a:t>ARM CortexM0+ architecture from freescale</a:t>
            </a:r>
            <a:endParaRPr lang="en-US" altLang="en-US">
              <a:solidFill>
                <a:srgbClr val="000000"/>
              </a:solidFill>
            </a:endParaRPr>
          </a:p>
        </p:txBody>
      </p:sp>
      <p:sp>
        <p:nvSpPr>
          <p:cNvPr id="6147" name="Rectangle 3"/>
          <p:cNvSpPr>
            <a:spLocks/>
          </p:cNvSpPr>
          <p:nvPr/>
        </p:nvSpPr>
        <p:spPr bwMode="auto">
          <a:xfrm>
            <a:off x="10337800" y="765175"/>
            <a:ext cx="838200" cy="522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20" rIns="45720" anchor="b">
            <a:spAutoFit/>
          </a:bodyPr>
          <a:lstStyle/>
          <a:p>
            <a:pPr algn="ctr"/>
            <a:fld id="{00FB4940-2B81-460C-B300-18F94E2D7FE7}" type="slidenum">
              <a:rPr lang="en-US" altLang="en-US" sz="2800">
                <a:solidFill>
                  <a:srgbClr val="FFFFFF"/>
                </a:solidFill>
              </a:rPr>
              <a:pPr algn="ctr"/>
              <a:t>3</a:t>
            </a:fld>
            <a:endParaRPr lang="en-US" altLang="en-US"/>
          </a:p>
        </p:txBody>
      </p:sp>
      <p:pic>
        <p:nvPicPr>
          <p:cNvPr id="6148" name="Picture 4" descr="MFG_FRDM-KL25Z.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145088" y="228600"/>
            <a:ext cx="6858000" cy="6858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9" name="AutoShape 5"/>
          <p:cNvSpPr>
            <a:spLocks/>
          </p:cNvSpPr>
          <p:nvPr/>
        </p:nvSpPr>
        <p:spPr bwMode="auto">
          <a:xfrm rot="13452794">
            <a:off x="7058025" y="2184400"/>
            <a:ext cx="1387475" cy="344488"/>
          </a:xfrm>
          <a:prstGeom prst="rightArrow">
            <a:avLst>
              <a:gd name="adj1" fmla="val 22796"/>
              <a:gd name="adj2" fmla="val 106378"/>
            </a:avLst>
          </a:prstGeom>
          <a:solidFill>
            <a:srgbClr val="FFFFFF"/>
          </a:solidFill>
          <a:ln w="19050" cap="rnd" cmpd="sng">
            <a:solidFill>
              <a:srgbClr val="ACD433"/>
            </a:solidFill>
            <a:prstDash val="solid"/>
            <a:bevel/>
            <a:headEnd type="none" w="med" len="med"/>
            <a:tailEnd type="none" w="med" len="med"/>
          </a:ln>
          <a:effectLst>
            <a:outerShdw blurRad="38100" dist="25400" dir="5400000" algn="ctr" rotWithShape="0">
              <a:srgbClr val="000000">
                <a:alpha val="45000"/>
              </a:srgbClr>
            </a:outerShdw>
          </a:effectLst>
        </p:spPr>
        <p:txBody>
          <a:bodyPr lIns="45720" rIns="45720" anchor="ctr"/>
          <a:lstStyle/>
          <a:p>
            <a:endParaRPr lang="en-US" altLang="en-US"/>
          </a:p>
          <a:p>
            <a:endParaRPr lang="en-US" altLang="en-US"/>
          </a:p>
        </p:txBody>
      </p:sp>
      <p:sp>
        <p:nvSpPr>
          <p:cNvPr id="6150" name="Rectangle 6"/>
          <p:cNvSpPr>
            <a:spLocks/>
          </p:cNvSpPr>
          <p:nvPr/>
        </p:nvSpPr>
        <p:spPr bwMode="auto">
          <a:xfrm>
            <a:off x="6296025" y="1474788"/>
            <a:ext cx="1689100" cy="371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20" rIns="45720">
            <a:spAutoFit/>
          </a:bodyPr>
          <a:lstStyle/>
          <a:p>
            <a:r>
              <a:rPr lang="en-US" altLang="en-US" b="1">
                <a:solidFill>
                  <a:srgbClr val="FFFFFF"/>
                </a:solidFill>
              </a:rPr>
              <a:t>KL25Z128VLK4</a:t>
            </a:r>
            <a:endParaRPr lang="en-US" altLang="en-US"/>
          </a:p>
        </p:txBody>
      </p:sp>
      <p:sp>
        <p:nvSpPr>
          <p:cNvPr id="6151" name="Rectangle 7"/>
          <p:cNvSpPr>
            <a:spLocks/>
          </p:cNvSpPr>
          <p:nvPr/>
        </p:nvSpPr>
        <p:spPr bwMode="auto">
          <a:xfrm>
            <a:off x="646113" y="2147888"/>
            <a:ext cx="8826500" cy="3698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marL="114300" indent="-114300" defTabSz="438150">
              <a:defRPr>
                <a:solidFill>
                  <a:srgbClr val="000000"/>
                </a:solidFill>
                <a:latin typeface="Century Gothic" panose="020B0502020202020204" pitchFamily="34" charset="0"/>
                <a:ea typeface="Century Gothic" panose="020B0502020202020204" pitchFamily="34" charset="0"/>
                <a:cs typeface="Century Gothic" panose="020B0502020202020204" pitchFamily="34" charset="0"/>
                <a:sym typeface="Century Gothic" panose="020B0502020202020204" pitchFamily="34" charset="0"/>
              </a:defRPr>
            </a:lvl1pPr>
            <a:lvl2pPr defTabSz="438150">
              <a:defRPr>
                <a:solidFill>
                  <a:srgbClr val="000000"/>
                </a:solidFill>
                <a:latin typeface="Century Gothic" panose="020B0502020202020204" pitchFamily="34" charset="0"/>
                <a:ea typeface="Century Gothic" panose="020B0502020202020204" pitchFamily="34" charset="0"/>
                <a:cs typeface="Century Gothic" panose="020B0502020202020204" pitchFamily="34" charset="0"/>
                <a:sym typeface="Century Gothic" panose="020B0502020202020204" pitchFamily="34" charset="0"/>
              </a:defRPr>
            </a:lvl2pPr>
            <a:lvl3pPr defTabSz="438150">
              <a:defRPr>
                <a:solidFill>
                  <a:srgbClr val="000000"/>
                </a:solidFill>
                <a:latin typeface="Century Gothic" panose="020B0502020202020204" pitchFamily="34" charset="0"/>
                <a:ea typeface="Century Gothic" panose="020B0502020202020204" pitchFamily="34" charset="0"/>
                <a:cs typeface="Century Gothic" panose="020B0502020202020204" pitchFamily="34" charset="0"/>
                <a:sym typeface="Century Gothic" panose="020B0502020202020204" pitchFamily="34" charset="0"/>
              </a:defRPr>
            </a:lvl3pPr>
            <a:lvl4pPr defTabSz="438150">
              <a:defRPr>
                <a:solidFill>
                  <a:srgbClr val="000000"/>
                </a:solidFill>
                <a:latin typeface="Century Gothic" panose="020B0502020202020204" pitchFamily="34" charset="0"/>
                <a:ea typeface="Century Gothic" panose="020B0502020202020204" pitchFamily="34" charset="0"/>
                <a:cs typeface="Century Gothic" panose="020B0502020202020204" pitchFamily="34" charset="0"/>
                <a:sym typeface="Century Gothic" panose="020B0502020202020204" pitchFamily="34" charset="0"/>
              </a:defRPr>
            </a:lvl4pPr>
            <a:lvl5pPr defTabSz="438150">
              <a:defRPr>
                <a:solidFill>
                  <a:srgbClr val="000000"/>
                </a:solidFill>
                <a:latin typeface="Century Gothic" panose="020B0502020202020204" pitchFamily="34" charset="0"/>
                <a:ea typeface="Century Gothic" panose="020B0502020202020204" pitchFamily="34" charset="0"/>
                <a:cs typeface="Century Gothic" panose="020B0502020202020204" pitchFamily="34" charset="0"/>
                <a:sym typeface="Century Gothic" panose="020B0502020202020204" pitchFamily="34" charset="0"/>
              </a:defRPr>
            </a:lvl5pPr>
            <a:lvl6pPr marL="457200" indent="1828800" defTabSz="438150" fontAlgn="base" hangingPunct="0">
              <a:spcBef>
                <a:spcPct val="0"/>
              </a:spcBef>
              <a:spcAft>
                <a:spcPct val="0"/>
              </a:spcAft>
              <a:defRPr>
                <a:solidFill>
                  <a:srgbClr val="000000"/>
                </a:solidFill>
                <a:latin typeface="Century Gothic" panose="020B0502020202020204" pitchFamily="34" charset="0"/>
                <a:ea typeface="Century Gothic" panose="020B0502020202020204" pitchFamily="34" charset="0"/>
                <a:cs typeface="Century Gothic" panose="020B0502020202020204" pitchFamily="34" charset="0"/>
                <a:sym typeface="Century Gothic" panose="020B0502020202020204" pitchFamily="34" charset="0"/>
              </a:defRPr>
            </a:lvl6pPr>
            <a:lvl7pPr marL="914400" indent="1828800" defTabSz="438150" fontAlgn="base" hangingPunct="0">
              <a:spcBef>
                <a:spcPct val="0"/>
              </a:spcBef>
              <a:spcAft>
                <a:spcPct val="0"/>
              </a:spcAft>
              <a:defRPr>
                <a:solidFill>
                  <a:srgbClr val="000000"/>
                </a:solidFill>
                <a:latin typeface="Century Gothic" panose="020B0502020202020204" pitchFamily="34" charset="0"/>
                <a:ea typeface="Century Gothic" panose="020B0502020202020204" pitchFamily="34" charset="0"/>
                <a:cs typeface="Century Gothic" panose="020B0502020202020204" pitchFamily="34" charset="0"/>
                <a:sym typeface="Century Gothic" panose="020B0502020202020204" pitchFamily="34" charset="0"/>
              </a:defRPr>
            </a:lvl7pPr>
            <a:lvl8pPr marL="1371600" indent="1828800" defTabSz="438150" fontAlgn="base" hangingPunct="0">
              <a:spcBef>
                <a:spcPct val="0"/>
              </a:spcBef>
              <a:spcAft>
                <a:spcPct val="0"/>
              </a:spcAft>
              <a:defRPr>
                <a:solidFill>
                  <a:srgbClr val="000000"/>
                </a:solidFill>
                <a:latin typeface="Century Gothic" panose="020B0502020202020204" pitchFamily="34" charset="0"/>
                <a:ea typeface="Century Gothic" panose="020B0502020202020204" pitchFamily="34" charset="0"/>
                <a:cs typeface="Century Gothic" panose="020B0502020202020204" pitchFamily="34" charset="0"/>
                <a:sym typeface="Century Gothic" panose="020B0502020202020204" pitchFamily="34" charset="0"/>
              </a:defRPr>
            </a:lvl8pPr>
            <a:lvl9pPr marL="1828800" indent="1828800" defTabSz="438150" fontAlgn="base" hangingPunct="0">
              <a:spcBef>
                <a:spcPct val="0"/>
              </a:spcBef>
              <a:spcAft>
                <a:spcPct val="0"/>
              </a:spcAft>
              <a:defRPr>
                <a:solidFill>
                  <a:srgbClr val="000000"/>
                </a:solidFill>
                <a:latin typeface="Century Gothic" panose="020B0502020202020204" pitchFamily="34" charset="0"/>
                <a:ea typeface="Century Gothic" panose="020B0502020202020204" pitchFamily="34" charset="0"/>
                <a:cs typeface="Century Gothic" panose="020B0502020202020204" pitchFamily="34" charset="0"/>
                <a:sym typeface="Century Gothic" panose="020B0502020202020204" pitchFamily="34" charset="0"/>
              </a:defRPr>
            </a:lvl9pPr>
          </a:lstStyle>
          <a:p>
            <a:pPr>
              <a:spcBef>
                <a:spcPts val="900"/>
              </a:spcBef>
              <a:buSzPct val="100000"/>
              <a:buFontTx/>
              <a:buChar char="•"/>
            </a:pPr>
            <a:r>
              <a:rPr lang="en-US" altLang="en-US" sz="1700">
                <a:solidFill>
                  <a:srgbClr val="ACD433"/>
                </a:solidFill>
              </a:rPr>
              <a:t>3-axis accelerometer </a:t>
            </a:r>
            <a:endParaRPr lang="en-US" altLang="en-US"/>
          </a:p>
        </p:txBody>
      </p:sp>
      <p:pic>
        <p:nvPicPr>
          <p:cNvPr id="6152" name="Picture 8" descr="pasted-image.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769350" y="5454650"/>
            <a:ext cx="2540000" cy="781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53" name="AutoShape 9"/>
          <p:cNvSpPr>
            <a:spLocks/>
          </p:cNvSpPr>
          <p:nvPr/>
        </p:nvSpPr>
        <p:spPr bwMode="auto">
          <a:xfrm rot="13452794">
            <a:off x="6196013" y="2990850"/>
            <a:ext cx="2782887" cy="692150"/>
          </a:xfrm>
          <a:prstGeom prst="rightArrow">
            <a:avLst>
              <a:gd name="adj1" fmla="val 22417"/>
              <a:gd name="adj2" fmla="val 79985"/>
            </a:avLst>
          </a:prstGeom>
          <a:solidFill>
            <a:srgbClr val="FFFFFF"/>
          </a:solidFill>
          <a:ln w="19050" cap="rnd" cmpd="sng">
            <a:solidFill>
              <a:srgbClr val="ACD433"/>
            </a:solidFill>
            <a:prstDash val="solid"/>
            <a:bevel/>
            <a:headEnd type="none" w="med" len="med"/>
            <a:tailEnd type="none" w="med" len="med"/>
          </a:ln>
          <a:effectLst>
            <a:outerShdw blurRad="38100" dist="25400" dir="5400000" algn="ctr" rotWithShape="0">
              <a:srgbClr val="000000">
                <a:alpha val="45000"/>
              </a:srgbClr>
            </a:outerShdw>
          </a:effectLst>
        </p:spPr>
        <p:txBody>
          <a:bodyPr lIns="45720" rIns="45720" anchor="ctr"/>
          <a:lstStyle/>
          <a:p>
            <a:r>
              <a:rPr lang="en-US" altLang="en-US"/>
              <a:t>asdas</a:t>
            </a:r>
          </a:p>
          <a:p>
            <a:endParaRPr lang="en-US" altLang="en-US"/>
          </a:p>
        </p:txBody>
      </p:sp>
      <p:sp>
        <p:nvSpPr>
          <p:cNvPr id="6154" name="Rectangle 10"/>
          <p:cNvSpPr>
            <a:spLocks/>
          </p:cNvSpPr>
          <p:nvPr/>
        </p:nvSpPr>
        <p:spPr bwMode="auto">
          <a:xfrm>
            <a:off x="5603875" y="2041525"/>
            <a:ext cx="1687513" cy="3698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20" rIns="45720">
            <a:spAutoFit/>
          </a:bodyPr>
          <a:lstStyle/>
          <a:p>
            <a:r>
              <a:rPr lang="en-US" altLang="en-US" b="1">
                <a:solidFill>
                  <a:srgbClr val="FFFFFF"/>
                </a:solidFill>
              </a:rPr>
              <a:t>MMA8451Q</a:t>
            </a:r>
            <a:endParaRPr lang="en-US" altLang="en-US"/>
          </a:p>
        </p:txBody>
      </p:sp>
      <p:sp>
        <p:nvSpPr>
          <p:cNvPr id="6155" name="Rectangle 11"/>
          <p:cNvSpPr>
            <a:spLocks/>
          </p:cNvSpPr>
          <p:nvPr/>
        </p:nvSpPr>
        <p:spPr bwMode="auto">
          <a:xfrm>
            <a:off x="646113" y="2471738"/>
            <a:ext cx="8826500" cy="371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marL="114300" indent="-114300" defTabSz="438150">
              <a:defRPr>
                <a:solidFill>
                  <a:srgbClr val="000000"/>
                </a:solidFill>
                <a:latin typeface="Century Gothic" panose="020B0502020202020204" pitchFamily="34" charset="0"/>
                <a:ea typeface="Century Gothic" panose="020B0502020202020204" pitchFamily="34" charset="0"/>
                <a:cs typeface="Century Gothic" panose="020B0502020202020204" pitchFamily="34" charset="0"/>
                <a:sym typeface="Century Gothic" panose="020B0502020202020204" pitchFamily="34" charset="0"/>
              </a:defRPr>
            </a:lvl1pPr>
            <a:lvl2pPr defTabSz="438150">
              <a:defRPr>
                <a:solidFill>
                  <a:srgbClr val="000000"/>
                </a:solidFill>
                <a:latin typeface="Century Gothic" panose="020B0502020202020204" pitchFamily="34" charset="0"/>
                <a:ea typeface="Century Gothic" panose="020B0502020202020204" pitchFamily="34" charset="0"/>
                <a:cs typeface="Century Gothic" panose="020B0502020202020204" pitchFamily="34" charset="0"/>
                <a:sym typeface="Century Gothic" panose="020B0502020202020204" pitchFamily="34" charset="0"/>
              </a:defRPr>
            </a:lvl2pPr>
            <a:lvl3pPr defTabSz="438150">
              <a:defRPr>
                <a:solidFill>
                  <a:srgbClr val="000000"/>
                </a:solidFill>
                <a:latin typeface="Century Gothic" panose="020B0502020202020204" pitchFamily="34" charset="0"/>
                <a:ea typeface="Century Gothic" panose="020B0502020202020204" pitchFamily="34" charset="0"/>
                <a:cs typeface="Century Gothic" panose="020B0502020202020204" pitchFamily="34" charset="0"/>
                <a:sym typeface="Century Gothic" panose="020B0502020202020204" pitchFamily="34" charset="0"/>
              </a:defRPr>
            </a:lvl3pPr>
            <a:lvl4pPr defTabSz="438150">
              <a:defRPr>
                <a:solidFill>
                  <a:srgbClr val="000000"/>
                </a:solidFill>
                <a:latin typeface="Century Gothic" panose="020B0502020202020204" pitchFamily="34" charset="0"/>
                <a:ea typeface="Century Gothic" panose="020B0502020202020204" pitchFamily="34" charset="0"/>
                <a:cs typeface="Century Gothic" panose="020B0502020202020204" pitchFamily="34" charset="0"/>
                <a:sym typeface="Century Gothic" panose="020B0502020202020204" pitchFamily="34" charset="0"/>
              </a:defRPr>
            </a:lvl4pPr>
            <a:lvl5pPr defTabSz="438150">
              <a:defRPr>
                <a:solidFill>
                  <a:srgbClr val="000000"/>
                </a:solidFill>
                <a:latin typeface="Century Gothic" panose="020B0502020202020204" pitchFamily="34" charset="0"/>
                <a:ea typeface="Century Gothic" panose="020B0502020202020204" pitchFamily="34" charset="0"/>
                <a:cs typeface="Century Gothic" panose="020B0502020202020204" pitchFamily="34" charset="0"/>
                <a:sym typeface="Century Gothic" panose="020B0502020202020204" pitchFamily="34" charset="0"/>
              </a:defRPr>
            </a:lvl5pPr>
            <a:lvl6pPr marL="457200" indent="1828800" defTabSz="438150" fontAlgn="base" hangingPunct="0">
              <a:spcBef>
                <a:spcPct val="0"/>
              </a:spcBef>
              <a:spcAft>
                <a:spcPct val="0"/>
              </a:spcAft>
              <a:defRPr>
                <a:solidFill>
                  <a:srgbClr val="000000"/>
                </a:solidFill>
                <a:latin typeface="Century Gothic" panose="020B0502020202020204" pitchFamily="34" charset="0"/>
                <a:ea typeface="Century Gothic" panose="020B0502020202020204" pitchFamily="34" charset="0"/>
                <a:cs typeface="Century Gothic" panose="020B0502020202020204" pitchFamily="34" charset="0"/>
                <a:sym typeface="Century Gothic" panose="020B0502020202020204" pitchFamily="34" charset="0"/>
              </a:defRPr>
            </a:lvl6pPr>
            <a:lvl7pPr marL="914400" indent="1828800" defTabSz="438150" fontAlgn="base" hangingPunct="0">
              <a:spcBef>
                <a:spcPct val="0"/>
              </a:spcBef>
              <a:spcAft>
                <a:spcPct val="0"/>
              </a:spcAft>
              <a:defRPr>
                <a:solidFill>
                  <a:srgbClr val="000000"/>
                </a:solidFill>
                <a:latin typeface="Century Gothic" panose="020B0502020202020204" pitchFamily="34" charset="0"/>
                <a:ea typeface="Century Gothic" panose="020B0502020202020204" pitchFamily="34" charset="0"/>
                <a:cs typeface="Century Gothic" panose="020B0502020202020204" pitchFamily="34" charset="0"/>
                <a:sym typeface="Century Gothic" panose="020B0502020202020204" pitchFamily="34" charset="0"/>
              </a:defRPr>
            </a:lvl7pPr>
            <a:lvl8pPr marL="1371600" indent="1828800" defTabSz="438150" fontAlgn="base" hangingPunct="0">
              <a:spcBef>
                <a:spcPct val="0"/>
              </a:spcBef>
              <a:spcAft>
                <a:spcPct val="0"/>
              </a:spcAft>
              <a:defRPr>
                <a:solidFill>
                  <a:srgbClr val="000000"/>
                </a:solidFill>
                <a:latin typeface="Century Gothic" panose="020B0502020202020204" pitchFamily="34" charset="0"/>
                <a:ea typeface="Century Gothic" panose="020B0502020202020204" pitchFamily="34" charset="0"/>
                <a:cs typeface="Century Gothic" panose="020B0502020202020204" pitchFamily="34" charset="0"/>
                <a:sym typeface="Century Gothic" panose="020B0502020202020204" pitchFamily="34" charset="0"/>
              </a:defRPr>
            </a:lvl8pPr>
            <a:lvl9pPr marL="1828800" indent="1828800" defTabSz="438150" fontAlgn="base" hangingPunct="0">
              <a:spcBef>
                <a:spcPct val="0"/>
              </a:spcBef>
              <a:spcAft>
                <a:spcPct val="0"/>
              </a:spcAft>
              <a:defRPr>
                <a:solidFill>
                  <a:srgbClr val="000000"/>
                </a:solidFill>
                <a:latin typeface="Century Gothic" panose="020B0502020202020204" pitchFamily="34" charset="0"/>
                <a:ea typeface="Century Gothic" panose="020B0502020202020204" pitchFamily="34" charset="0"/>
                <a:cs typeface="Century Gothic" panose="020B0502020202020204" pitchFamily="34" charset="0"/>
                <a:sym typeface="Century Gothic" panose="020B0502020202020204" pitchFamily="34" charset="0"/>
              </a:defRPr>
            </a:lvl9pPr>
          </a:lstStyle>
          <a:p>
            <a:pPr>
              <a:spcBef>
                <a:spcPts val="900"/>
              </a:spcBef>
              <a:buSzPct val="100000"/>
              <a:buFontTx/>
              <a:buChar char="•"/>
            </a:pPr>
            <a:r>
              <a:rPr lang="en-US" altLang="en-US" sz="1700">
                <a:solidFill>
                  <a:srgbClr val="ACD433"/>
                </a:solidFill>
              </a:rPr>
              <a:t>OpenSDA programming/debugging interface</a:t>
            </a:r>
            <a:endParaRPr lang="en-US" altLang="en-US"/>
          </a:p>
        </p:txBody>
      </p:sp>
      <p:sp>
        <p:nvSpPr>
          <p:cNvPr id="6156" name="Rectangle 12"/>
          <p:cNvSpPr>
            <a:spLocks/>
          </p:cNvSpPr>
          <p:nvPr/>
        </p:nvSpPr>
        <p:spPr bwMode="auto">
          <a:xfrm>
            <a:off x="646113" y="2803525"/>
            <a:ext cx="8826500" cy="371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marL="114300" indent="-114300" defTabSz="438150">
              <a:defRPr>
                <a:solidFill>
                  <a:srgbClr val="000000"/>
                </a:solidFill>
                <a:latin typeface="Century Gothic" panose="020B0502020202020204" pitchFamily="34" charset="0"/>
                <a:ea typeface="Century Gothic" panose="020B0502020202020204" pitchFamily="34" charset="0"/>
                <a:cs typeface="Century Gothic" panose="020B0502020202020204" pitchFamily="34" charset="0"/>
                <a:sym typeface="Century Gothic" panose="020B0502020202020204" pitchFamily="34" charset="0"/>
              </a:defRPr>
            </a:lvl1pPr>
            <a:lvl2pPr defTabSz="438150">
              <a:defRPr>
                <a:solidFill>
                  <a:srgbClr val="000000"/>
                </a:solidFill>
                <a:latin typeface="Century Gothic" panose="020B0502020202020204" pitchFamily="34" charset="0"/>
                <a:ea typeface="Century Gothic" panose="020B0502020202020204" pitchFamily="34" charset="0"/>
                <a:cs typeface="Century Gothic" panose="020B0502020202020204" pitchFamily="34" charset="0"/>
                <a:sym typeface="Century Gothic" panose="020B0502020202020204" pitchFamily="34" charset="0"/>
              </a:defRPr>
            </a:lvl2pPr>
            <a:lvl3pPr defTabSz="438150">
              <a:defRPr>
                <a:solidFill>
                  <a:srgbClr val="000000"/>
                </a:solidFill>
                <a:latin typeface="Century Gothic" panose="020B0502020202020204" pitchFamily="34" charset="0"/>
                <a:ea typeface="Century Gothic" panose="020B0502020202020204" pitchFamily="34" charset="0"/>
                <a:cs typeface="Century Gothic" panose="020B0502020202020204" pitchFamily="34" charset="0"/>
                <a:sym typeface="Century Gothic" panose="020B0502020202020204" pitchFamily="34" charset="0"/>
              </a:defRPr>
            </a:lvl3pPr>
            <a:lvl4pPr defTabSz="438150">
              <a:defRPr>
                <a:solidFill>
                  <a:srgbClr val="000000"/>
                </a:solidFill>
                <a:latin typeface="Century Gothic" panose="020B0502020202020204" pitchFamily="34" charset="0"/>
                <a:ea typeface="Century Gothic" panose="020B0502020202020204" pitchFamily="34" charset="0"/>
                <a:cs typeface="Century Gothic" panose="020B0502020202020204" pitchFamily="34" charset="0"/>
                <a:sym typeface="Century Gothic" panose="020B0502020202020204" pitchFamily="34" charset="0"/>
              </a:defRPr>
            </a:lvl4pPr>
            <a:lvl5pPr defTabSz="438150">
              <a:defRPr>
                <a:solidFill>
                  <a:srgbClr val="000000"/>
                </a:solidFill>
                <a:latin typeface="Century Gothic" panose="020B0502020202020204" pitchFamily="34" charset="0"/>
                <a:ea typeface="Century Gothic" panose="020B0502020202020204" pitchFamily="34" charset="0"/>
                <a:cs typeface="Century Gothic" panose="020B0502020202020204" pitchFamily="34" charset="0"/>
                <a:sym typeface="Century Gothic" panose="020B0502020202020204" pitchFamily="34" charset="0"/>
              </a:defRPr>
            </a:lvl5pPr>
            <a:lvl6pPr marL="457200" indent="1828800" defTabSz="438150" fontAlgn="base" hangingPunct="0">
              <a:spcBef>
                <a:spcPct val="0"/>
              </a:spcBef>
              <a:spcAft>
                <a:spcPct val="0"/>
              </a:spcAft>
              <a:defRPr>
                <a:solidFill>
                  <a:srgbClr val="000000"/>
                </a:solidFill>
                <a:latin typeface="Century Gothic" panose="020B0502020202020204" pitchFamily="34" charset="0"/>
                <a:ea typeface="Century Gothic" panose="020B0502020202020204" pitchFamily="34" charset="0"/>
                <a:cs typeface="Century Gothic" panose="020B0502020202020204" pitchFamily="34" charset="0"/>
                <a:sym typeface="Century Gothic" panose="020B0502020202020204" pitchFamily="34" charset="0"/>
              </a:defRPr>
            </a:lvl6pPr>
            <a:lvl7pPr marL="914400" indent="1828800" defTabSz="438150" fontAlgn="base" hangingPunct="0">
              <a:spcBef>
                <a:spcPct val="0"/>
              </a:spcBef>
              <a:spcAft>
                <a:spcPct val="0"/>
              </a:spcAft>
              <a:defRPr>
                <a:solidFill>
                  <a:srgbClr val="000000"/>
                </a:solidFill>
                <a:latin typeface="Century Gothic" panose="020B0502020202020204" pitchFamily="34" charset="0"/>
                <a:ea typeface="Century Gothic" panose="020B0502020202020204" pitchFamily="34" charset="0"/>
                <a:cs typeface="Century Gothic" panose="020B0502020202020204" pitchFamily="34" charset="0"/>
                <a:sym typeface="Century Gothic" panose="020B0502020202020204" pitchFamily="34" charset="0"/>
              </a:defRPr>
            </a:lvl7pPr>
            <a:lvl8pPr marL="1371600" indent="1828800" defTabSz="438150" fontAlgn="base" hangingPunct="0">
              <a:spcBef>
                <a:spcPct val="0"/>
              </a:spcBef>
              <a:spcAft>
                <a:spcPct val="0"/>
              </a:spcAft>
              <a:defRPr>
                <a:solidFill>
                  <a:srgbClr val="000000"/>
                </a:solidFill>
                <a:latin typeface="Century Gothic" panose="020B0502020202020204" pitchFamily="34" charset="0"/>
                <a:ea typeface="Century Gothic" panose="020B0502020202020204" pitchFamily="34" charset="0"/>
                <a:cs typeface="Century Gothic" panose="020B0502020202020204" pitchFamily="34" charset="0"/>
                <a:sym typeface="Century Gothic" panose="020B0502020202020204" pitchFamily="34" charset="0"/>
              </a:defRPr>
            </a:lvl8pPr>
            <a:lvl9pPr marL="1828800" indent="1828800" defTabSz="438150" fontAlgn="base" hangingPunct="0">
              <a:spcBef>
                <a:spcPct val="0"/>
              </a:spcBef>
              <a:spcAft>
                <a:spcPct val="0"/>
              </a:spcAft>
              <a:defRPr>
                <a:solidFill>
                  <a:srgbClr val="000000"/>
                </a:solidFill>
                <a:latin typeface="Century Gothic" panose="020B0502020202020204" pitchFamily="34" charset="0"/>
                <a:ea typeface="Century Gothic" panose="020B0502020202020204" pitchFamily="34" charset="0"/>
                <a:cs typeface="Century Gothic" panose="020B0502020202020204" pitchFamily="34" charset="0"/>
                <a:sym typeface="Century Gothic" panose="020B0502020202020204" pitchFamily="34" charset="0"/>
              </a:defRPr>
            </a:lvl9pPr>
          </a:lstStyle>
          <a:p>
            <a:pPr>
              <a:spcBef>
                <a:spcPts val="900"/>
              </a:spcBef>
              <a:buSzPct val="100000"/>
              <a:buFontTx/>
              <a:buChar char="•"/>
            </a:pPr>
            <a:r>
              <a:rPr lang="en-US" altLang="en-US" sz="1700">
                <a:solidFill>
                  <a:srgbClr val="ACD433"/>
                </a:solidFill>
              </a:rPr>
              <a:t>Capacitive touch panel</a:t>
            </a:r>
            <a:endParaRPr lang="en-US" altLang="en-US"/>
          </a:p>
        </p:txBody>
      </p:sp>
      <p:sp>
        <p:nvSpPr>
          <p:cNvPr id="6157" name="Rectangle 13"/>
          <p:cNvSpPr>
            <a:spLocks/>
          </p:cNvSpPr>
          <p:nvPr/>
        </p:nvSpPr>
        <p:spPr bwMode="auto">
          <a:xfrm>
            <a:off x="646113" y="3182938"/>
            <a:ext cx="8826500" cy="371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marL="114300" indent="-114300" defTabSz="438150">
              <a:defRPr>
                <a:solidFill>
                  <a:srgbClr val="000000"/>
                </a:solidFill>
                <a:latin typeface="Century Gothic" panose="020B0502020202020204" pitchFamily="34" charset="0"/>
                <a:ea typeface="Century Gothic" panose="020B0502020202020204" pitchFamily="34" charset="0"/>
                <a:cs typeface="Century Gothic" panose="020B0502020202020204" pitchFamily="34" charset="0"/>
                <a:sym typeface="Century Gothic" panose="020B0502020202020204" pitchFamily="34" charset="0"/>
              </a:defRPr>
            </a:lvl1pPr>
            <a:lvl2pPr defTabSz="438150">
              <a:defRPr>
                <a:solidFill>
                  <a:srgbClr val="000000"/>
                </a:solidFill>
                <a:latin typeface="Century Gothic" panose="020B0502020202020204" pitchFamily="34" charset="0"/>
                <a:ea typeface="Century Gothic" panose="020B0502020202020204" pitchFamily="34" charset="0"/>
                <a:cs typeface="Century Gothic" panose="020B0502020202020204" pitchFamily="34" charset="0"/>
                <a:sym typeface="Century Gothic" panose="020B0502020202020204" pitchFamily="34" charset="0"/>
              </a:defRPr>
            </a:lvl2pPr>
            <a:lvl3pPr defTabSz="438150">
              <a:defRPr>
                <a:solidFill>
                  <a:srgbClr val="000000"/>
                </a:solidFill>
                <a:latin typeface="Century Gothic" panose="020B0502020202020204" pitchFamily="34" charset="0"/>
                <a:ea typeface="Century Gothic" panose="020B0502020202020204" pitchFamily="34" charset="0"/>
                <a:cs typeface="Century Gothic" panose="020B0502020202020204" pitchFamily="34" charset="0"/>
                <a:sym typeface="Century Gothic" panose="020B0502020202020204" pitchFamily="34" charset="0"/>
              </a:defRPr>
            </a:lvl3pPr>
            <a:lvl4pPr defTabSz="438150">
              <a:defRPr>
                <a:solidFill>
                  <a:srgbClr val="000000"/>
                </a:solidFill>
                <a:latin typeface="Century Gothic" panose="020B0502020202020204" pitchFamily="34" charset="0"/>
                <a:ea typeface="Century Gothic" panose="020B0502020202020204" pitchFamily="34" charset="0"/>
                <a:cs typeface="Century Gothic" panose="020B0502020202020204" pitchFamily="34" charset="0"/>
                <a:sym typeface="Century Gothic" panose="020B0502020202020204" pitchFamily="34" charset="0"/>
              </a:defRPr>
            </a:lvl4pPr>
            <a:lvl5pPr defTabSz="438150">
              <a:defRPr>
                <a:solidFill>
                  <a:srgbClr val="000000"/>
                </a:solidFill>
                <a:latin typeface="Century Gothic" panose="020B0502020202020204" pitchFamily="34" charset="0"/>
                <a:ea typeface="Century Gothic" panose="020B0502020202020204" pitchFamily="34" charset="0"/>
                <a:cs typeface="Century Gothic" panose="020B0502020202020204" pitchFamily="34" charset="0"/>
                <a:sym typeface="Century Gothic" panose="020B0502020202020204" pitchFamily="34" charset="0"/>
              </a:defRPr>
            </a:lvl5pPr>
            <a:lvl6pPr marL="457200" indent="1828800" defTabSz="438150" fontAlgn="base" hangingPunct="0">
              <a:spcBef>
                <a:spcPct val="0"/>
              </a:spcBef>
              <a:spcAft>
                <a:spcPct val="0"/>
              </a:spcAft>
              <a:defRPr>
                <a:solidFill>
                  <a:srgbClr val="000000"/>
                </a:solidFill>
                <a:latin typeface="Century Gothic" panose="020B0502020202020204" pitchFamily="34" charset="0"/>
                <a:ea typeface="Century Gothic" panose="020B0502020202020204" pitchFamily="34" charset="0"/>
                <a:cs typeface="Century Gothic" panose="020B0502020202020204" pitchFamily="34" charset="0"/>
                <a:sym typeface="Century Gothic" panose="020B0502020202020204" pitchFamily="34" charset="0"/>
              </a:defRPr>
            </a:lvl6pPr>
            <a:lvl7pPr marL="914400" indent="1828800" defTabSz="438150" fontAlgn="base" hangingPunct="0">
              <a:spcBef>
                <a:spcPct val="0"/>
              </a:spcBef>
              <a:spcAft>
                <a:spcPct val="0"/>
              </a:spcAft>
              <a:defRPr>
                <a:solidFill>
                  <a:srgbClr val="000000"/>
                </a:solidFill>
                <a:latin typeface="Century Gothic" panose="020B0502020202020204" pitchFamily="34" charset="0"/>
                <a:ea typeface="Century Gothic" panose="020B0502020202020204" pitchFamily="34" charset="0"/>
                <a:cs typeface="Century Gothic" panose="020B0502020202020204" pitchFamily="34" charset="0"/>
                <a:sym typeface="Century Gothic" panose="020B0502020202020204" pitchFamily="34" charset="0"/>
              </a:defRPr>
            </a:lvl7pPr>
            <a:lvl8pPr marL="1371600" indent="1828800" defTabSz="438150" fontAlgn="base" hangingPunct="0">
              <a:spcBef>
                <a:spcPct val="0"/>
              </a:spcBef>
              <a:spcAft>
                <a:spcPct val="0"/>
              </a:spcAft>
              <a:defRPr>
                <a:solidFill>
                  <a:srgbClr val="000000"/>
                </a:solidFill>
                <a:latin typeface="Century Gothic" panose="020B0502020202020204" pitchFamily="34" charset="0"/>
                <a:ea typeface="Century Gothic" panose="020B0502020202020204" pitchFamily="34" charset="0"/>
                <a:cs typeface="Century Gothic" panose="020B0502020202020204" pitchFamily="34" charset="0"/>
                <a:sym typeface="Century Gothic" panose="020B0502020202020204" pitchFamily="34" charset="0"/>
              </a:defRPr>
            </a:lvl8pPr>
            <a:lvl9pPr marL="1828800" indent="1828800" defTabSz="438150" fontAlgn="base" hangingPunct="0">
              <a:spcBef>
                <a:spcPct val="0"/>
              </a:spcBef>
              <a:spcAft>
                <a:spcPct val="0"/>
              </a:spcAft>
              <a:defRPr>
                <a:solidFill>
                  <a:srgbClr val="000000"/>
                </a:solidFill>
                <a:latin typeface="Century Gothic" panose="020B0502020202020204" pitchFamily="34" charset="0"/>
                <a:ea typeface="Century Gothic" panose="020B0502020202020204" pitchFamily="34" charset="0"/>
                <a:cs typeface="Century Gothic" panose="020B0502020202020204" pitchFamily="34" charset="0"/>
                <a:sym typeface="Century Gothic" panose="020B0502020202020204" pitchFamily="34" charset="0"/>
              </a:defRPr>
            </a:lvl9pPr>
          </a:lstStyle>
          <a:p>
            <a:pPr>
              <a:spcBef>
                <a:spcPts val="900"/>
              </a:spcBef>
              <a:buSzPct val="100000"/>
              <a:buFontTx/>
              <a:buChar char="•"/>
            </a:pPr>
            <a:r>
              <a:rPr lang="en-US" altLang="en-US" sz="1700">
                <a:solidFill>
                  <a:srgbClr val="ACD433"/>
                </a:solidFill>
              </a:rPr>
              <a:t>RGB LED </a:t>
            </a:r>
            <a:endParaRPr lang="en-US" altLang="en-US"/>
          </a:p>
        </p:txBody>
      </p:sp>
      <p:sp>
        <p:nvSpPr>
          <p:cNvPr id="6158" name="AutoShape 14"/>
          <p:cNvSpPr>
            <a:spLocks/>
          </p:cNvSpPr>
          <p:nvPr/>
        </p:nvSpPr>
        <p:spPr bwMode="auto">
          <a:xfrm>
            <a:off x="5768975" y="3790950"/>
            <a:ext cx="2744788" cy="25384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7704"/>
                </a:moveTo>
                <a:lnTo>
                  <a:pt x="12800" y="0"/>
                </a:lnTo>
                <a:lnTo>
                  <a:pt x="21600" y="13599"/>
                </a:lnTo>
                <a:lnTo>
                  <a:pt x="8309" y="21600"/>
                </a:lnTo>
                <a:lnTo>
                  <a:pt x="0" y="7704"/>
                </a:lnTo>
                <a:close/>
              </a:path>
            </a:pathLst>
          </a:custGeom>
          <a:noFill/>
          <a:ln w="88900" cap="rnd" cmpd="sng">
            <a:solidFill>
              <a:srgbClr val="FFFAF9"/>
            </a:solidFill>
            <a:prstDash val="solid"/>
            <a:bevel/>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defTabSz="457200">
              <a:defRPr>
                <a:solidFill>
                  <a:srgbClr val="000000"/>
                </a:solidFill>
                <a:latin typeface="Century Gothic" panose="020B0502020202020204" pitchFamily="34" charset="0"/>
                <a:ea typeface="Century Gothic" panose="020B0502020202020204" pitchFamily="34" charset="0"/>
                <a:cs typeface="Century Gothic" panose="020B0502020202020204" pitchFamily="34" charset="0"/>
                <a:sym typeface="Century Gothic" panose="020B0502020202020204" pitchFamily="34" charset="0"/>
              </a:defRPr>
            </a:lvl1pPr>
            <a:lvl2pPr defTabSz="457200">
              <a:defRPr>
                <a:solidFill>
                  <a:srgbClr val="000000"/>
                </a:solidFill>
                <a:latin typeface="Century Gothic" panose="020B0502020202020204" pitchFamily="34" charset="0"/>
                <a:ea typeface="Century Gothic" panose="020B0502020202020204" pitchFamily="34" charset="0"/>
                <a:cs typeface="Century Gothic" panose="020B0502020202020204" pitchFamily="34" charset="0"/>
                <a:sym typeface="Century Gothic" panose="020B0502020202020204" pitchFamily="34" charset="0"/>
              </a:defRPr>
            </a:lvl2pPr>
            <a:lvl3pPr defTabSz="457200">
              <a:defRPr>
                <a:solidFill>
                  <a:srgbClr val="000000"/>
                </a:solidFill>
                <a:latin typeface="Century Gothic" panose="020B0502020202020204" pitchFamily="34" charset="0"/>
                <a:ea typeface="Century Gothic" panose="020B0502020202020204" pitchFamily="34" charset="0"/>
                <a:cs typeface="Century Gothic" panose="020B0502020202020204" pitchFamily="34" charset="0"/>
                <a:sym typeface="Century Gothic" panose="020B0502020202020204" pitchFamily="34" charset="0"/>
              </a:defRPr>
            </a:lvl3pPr>
            <a:lvl4pPr defTabSz="457200">
              <a:defRPr>
                <a:solidFill>
                  <a:srgbClr val="000000"/>
                </a:solidFill>
                <a:latin typeface="Century Gothic" panose="020B0502020202020204" pitchFamily="34" charset="0"/>
                <a:ea typeface="Century Gothic" panose="020B0502020202020204" pitchFamily="34" charset="0"/>
                <a:cs typeface="Century Gothic" panose="020B0502020202020204" pitchFamily="34" charset="0"/>
                <a:sym typeface="Century Gothic" panose="020B0502020202020204" pitchFamily="34" charset="0"/>
              </a:defRPr>
            </a:lvl4pPr>
            <a:lvl5pPr defTabSz="457200">
              <a:defRPr>
                <a:solidFill>
                  <a:srgbClr val="000000"/>
                </a:solidFill>
                <a:latin typeface="Century Gothic" panose="020B0502020202020204" pitchFamily="34" charset="0"/>
                <a:ea typeface="Century Gothic" panose="020B0502020202020204" pitchFamily="34" charset="0"/>
                <a:cs typeface="Century Gothic" panose="020B0502020202020204" pitchFamily="34" charset="0"/>
                <a:sym typeface="Century Gothic" panose="020B0502020202020204" pitchFamily="34" charset="0"/>
              </a:defRPr>
            </a:lvl5pPr>
            <a:lvl6pPr marL="457200" indent="1828800" defTabSz="457200" fontAlgn="base" hangingPunct="0">
              <a:spcBef>
                <a:spcPct val="0"/>
              </a:spcBef>
              <a:spcAft>
                <a:spcPct val="0"/>
              </a:spcAft>
              <a:defRPr>
                <a:solidFill>
                  <a:srgbClr val="000000"/>
                </a:solidFill>
                <a:latin typeface="Century Gothic" panose="020B0502020202020204" pitchFamily="34" charset="0"/>
                <a:ea typeface="Century Gothic" panose="020B0502020202020204" pitchFamily="34" charset="0"/>
                <a:cs typeface="Century Gothic" panose="020B0502020202020204" pitchFamily="34" charset="0"/>
                <a:sym typeface="Century Gothic" panose="020B0502020202020204" pitchFamily="34" charset="0"/>
              </a:defRPr>
            </a:lvl6pPr>
            <a:lvl7pPr marL="914400" indent="1828800" defTabSz="457200" fontAlgn="base" hangingPunct="0">
              <a:spcBef>
                <a:spcPct val="0"/>
              </a:spcBef>
              <a:spcAft>
                <a:spcPct val="0"/>
              </a:spcAft>
              <a:defRPr>
                <a:solidFill>
                  <a:srgbClr val="000000"/>
                </a:solidFill>
                <a:latin typeface="Century Gothic" panose="020B0502020202020204" pitchFamily="34" charset="0"/>
                <a:ea typeface="Century Gothic" panose="020B0502020202020204" pitchFamily="34" charset="0"/>
                <a:cs typeface="Century Gothic" panose="020B0502020202020204" pitchFamily="34" charset="0"/>
                <a:sym typeface="Century Gothic" panose="020B0502020202020204" pitchFamily="34" charset="0"/>
              </a:defRPr>
            </a:lvl7pPr>
            <a:lvl8pPr marL="1371600" indent="1828800" defTabSz="457200" fontAlgn="base" hangingPunct="0">
              <a:spcBef>
                <a:spcPct val="0"/>
              </a:spcBef>
              <a:spcAft>
                <a:spcPct val="0"/>
              </a:spcAft>
              <a:defRPr>
                <a:solidFill>
                  <a:srgbClr val="000000"/>
                </a:solidFill>
                <a:latin typeface="Century Gothic" panose="020B0502020202020204" pitchFamily="34" charset="0"/>
                <a:ea typeface="Century Gothic" panose="020B0502020202020204" pitchFamily="34" charset="0"/>
                <a:cs typeface="Century Gothic" panose="020B0502020202020204" pitchFamily="34" charset="0"/>
                <a:sym typeface="Century Gothic" panose="020B0502020202020204" pitchFamily="34" charset="0"/>
              </a:defRPr>
            </a:lvl8pPr>
            <a:lvl9pPr marL="1828800" indent="1828800" defTabSz="457200" fontAlgn="base" hangingPunct="0">
              <a:spcBef>
                <a:spcPct val="0"/>
              </a:spcBef>
              <a:spcAft>
                <a:spcPct val="0"/>
              </a:spcAft>
              <a:defRPr>
                <a:solidFill>
                  <a:srgbClr val="000000"/>
                </a:solidFill>
                <a:latin typeface="Century Gothic" panose="020B0502020202020204" pitchFamily="34" charset="0"/>
                <a:ea typeface="Century Gothic" panose="020B0502020202020204" pitchFamily="34" charset="0"/>
                <a:cs typeface="Century Gothic" panose="020B0502020202020204" pitchFamily="34" charset="0"/>
                <a:sym typeface="Century Gothic" panose="020B0502020202020204" pitchFamily="34" charset="0"/>
              </a:defRPr>
            </a:lvl9pPr>
          </a:lstStyle>
          <a:p>
            <a:endParaRPr lang="en-US" altLang="en-US" sz="1200">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endParaRPr>
          </a:p>
        </p:txBody>
      </p:sp>
      <p:sp>
        <p:nvSpPr>
          <p:cNvPr id="6159" name="AutoShape 15"/>
          <p:cNvSpPr>
            <a:spLocks/>
          </p:cNvSpPr>
          <p:nvPr/>
        </p:nvSpPr>
        <p:spPr bwMode="auto">
          <a:xfrm>
            <a:off x="9331325" y="1500188"/>
            <a:ext cx="2286000" cy="19589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4213"/>
                </a:moveTo>
                <a:lnTo>
                  <a:pt x="15654" y="21600"/>
                </a:lnTo>
                <a:lnTo>
                  <a:pt x="21600" y="16858"/>
                </a:lnTo>
                <a:lnTo>
                  <a:pt x="5983" y="0"/>
                </a:lnTo>
                <a:lnTo>
                  <a:pt x="0" y="4213"/>
                </a:lnTo>
                <a:close/>
              </a:path>
            </a:pathLst>
          </a:custGeom>
          <a:noFill/>
          <a:ln w="76200" cap="rnd" cmpd="sng">
            <a:solidFill>
              <a:srgbClr val="FFFFFF"/>
            </a:solidFill>
            <a:prstDash val="solid"/>
            <a:bevel/>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defTabSz="457200">
              <a:defRPr>
                <a:solidFill>
                  <a:srgbClr val="000000"/>
                </a:solidFill>
                <a:latin typeface="Century Gothic" panose="020B0502020202020204" pitchFamily="34" charset="0"/>
                <a:ea typeface="Century Gothic" panose="020B0502020202020204" pitchFamily="34" charset="0"/>
                <a:cs typeface="Century Gothic" panose="020B0502020202020204" pitchFamily="34" charset="0"/>
                <a:sym typeface="Century Gothic" panose="020B0502020202020204" pitchFamily="34" charset="0"/>
              </a:defRPr>
            </a:lvl1pPr>
            <a:lvl2pPr defTabSz="457200">
              <a:defRPr>
                <a:solidFill>
                  <a:srgbClr val="000000"/>
                </a:solidFill>
                <a:latin typeface="Century Gothic" panose="020B0502020202020204" pitchFamily="34" charset="0"/>
                <a:ea typeface="Century Gothic" panose="020B0502020202020204" pitchFamily="34" charset="0"/>
                <a:cs typeface="Century Gothic" panose="020B0502020202020204" pitchFamily="34" charset="0"/>
                <a:sym typeface="Century Gothic" panose="020B0502020202020204" pitchFamily="34" charset="0"/>
              </a:defRPr>
            </a:lvl2pPr>
            <a:lvl3pPr defTabSz="457200">
              <a:defRPr>
                <a:solidFill>
                  <a:srgbClr val="000000"/>
                </a:solidFill>
                <a:latin typeface="Century Gothic" panose="020B0502020202020204" pitchFamily="34" charset="0"/>
                <a:ea typeface="Century Gothic" panose="020B0502020202020204" pitchFamily="34" charset="0"/>
                <a:cs typeface="Century Gothic" panose="020B0502020202020204" pitchFamily="34" charset="0"/>
                <a:sym typeface="Century Gothic" panose="020B0502020202020204" pitchFamily="34" charset="0"/>
              </a:defRPr>
            </a:lvl3pPr>
            <a:lvl4pPr defTabSz="457200">
              <a:defRPr>
                <a:solidFill>
                  <a:srgbClr val="000000"/>
                </a:solidFill>
                <a:latin typeface="Century Gothic" panose="020B0502020202020204" pitchFamily="34" charset="0"/>
                <a:ea typeface="Century Gothic" panose="020B0502020202020204" pitchFamily="34" charset="0"/>
                <a:cs typeface="Century Gothic" panose="020B0502020202020204" pitchFamily="34" charset="0"/>
                <a:sym typeface="Century Gothic" panose="020B0502020202020204" pitchFamily="34" charset="0"/>
              </a:defRPr>
            </a:lvl4pPr>
            <a:lvl5pPr defTabSz="457200">
              <a:defRPr>
                <a:solidFill>
                  <a:srgbClr val="000000"/>
                </a:solidFill>
                <a:latin typeface="Century Gothic" panose="020B0502020202020204" pitchFamily="34" charset="0"/>
                <a:ea typeface="Century Gothic" panose="020B0502020202020204" pitchFamily="34" charset="0"/>
                <a:cs typeface="Century Gothic" panose="020B0502020202020204" pitchFamily="34" charset="0"/>
                <a:sym typeface="Century Gothic" panose="020B0502020202020204" pitchFamily="34" charset="0"/>
              </a:defRPr>
            </a:lvl5pPr>
            <a:lvl6pPr marL="457200" indent="1828800" defTabSz="457200" fontAlgn="base" hangingPunct="0">
              <a:spcBef>
                <a:spcPct val="0"/>
              </a:spcBef>
              <a:spcAft>
                <a:spcPct val="0"/>
              </a:spcAft>
              <a:defRPr>
                <a:solidFill>
                  <a:srgbClr val="000000"/>
                </a:solidFill>
                <a:latin typeface="Century Gothic" panose="020B0502020202020204" pitchFamily="34" charset="0"/>
                <a:ea typeface="Century Gothic" panose="020B0502020202020204" pitchFamily="34" charset="0"/>
                <a:cs typeface="Century Gothic" panose="020B0502020202020204" pitchFamily="34" charset="0"/>
                <a:sym typeface="Century Gothic" panose="020B0502020202020204" pitchFamily="34" charset="0"/>
              </a:defRPr>
            </a:lvl6pPr>
            <a:lvl7pPr marL="914400" indent="1828800" defTabSz="457200" fontAlgn="base" hangingPunct="0">
              <a:spcBef>
                <a:spcPct val="0"/>
              </a:spcBef>
              <a:spcAft>
                <a:spcPct val="0"/>
              </a:spcAft>
              <a:defRPr>
                <a:solidFill>
                  <a:srgbClr val="000000"/>
                </a:solidFill>
                <a:latin typeface="Century Gothic" panose="020B0502020202020204" pitchFamily="34" charset="0"/>
                <a:ea typeface="Century Gothic" panose="020B0502020202020204" pitchFamily="34" charset="0"/>
                <a:cs typeface="Century Gothic" panose="020B0502020202020204" pitchFamily="34" charset="0"/>
                <a:sym typeface="Century Gothic" panose="020B0502020202020204" pitchFamily="34" charset="0"/>
              </a:defRPr>
            </a:lvl7pPr>
            <a:lvl8pPr marL="1371600" indent="1828800" defTabSz="457200" fontAlgn="base" hangingPunct="0">
              <a:spcBef>
                <a:spcPct val="0"/>
              </a:spcBef>
              <a:spcAft>
                <a:spcPct val="0"/>
              </a:spcAft>
              <a:defRPr>
                <a:solidFill>
                  <a:srgbClr val="000000"/>
                </a:solidFill>
                <a:latin typeface="Century Gothic" panose="020B0502020202020204" pitchFamily="34" charset="0"/>
                <a:ea typeface="Century Gothic" panose="020B0502020202020204" pitchFamily="34" charset="0"/>
                <a:cs typeface="Century Gothic" panose="020B0502020202020204" pitchFamily="34" charset="0"/>
                <a:sym typeface="Century Gothic" panose="020B0502020202020204" pitchFamily="34" charset="0"/>
              </a:defRPr>
            </a:lvl8pPr>
            <a:lvl9pPr marL="1828800" indent="1828800" defTabSz="457200" fontAlgn="base" hangingPunct="0">
              <a:spcBef>
                <a:spcPct val="0"/>
              </a:spcBef>
              <a:spcAft>
                <a:spcPct val="0"/>
              </a:spcAft>
              <a:defRPr>
                <a:solidFill>
                  <a:srgbClr val="000000"/>
                </a:solidFill>
                <a:latin typeface="Century Gothic" panose="020B0502020202020204" pitchFamily="34" charset="0"/>
                <a:ea typeface="Century Gothic" panose="020B0502020202020204" pitchFamily="34" charset="0"/>
                <a:cs typeface="Century Gothic" panose="020B0502020202020204" pitchFamily="34" charset="0"/>
                <a:sym typeface="Century Gothic" panose="020B0502020202020204" pitchFamily="34" charset="0"/>
              </a:defRPr>
            </a:lvl9pPr>
          </a:lstStyle>
          <a:p>
            <a:endParaRPr lang="en-US" altLang="en-US" sz="1200">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endParaRPr>
          </a:p>
        </p:txBody>
      </p:sp>
      <p:sp>
        <p:nvSpPr>
          <p:cNvPr id="6160" name="AutoShape 16"/>
          <p:cNvSpPr>
            <a:spLocks/>
          </p:cNvSpPr>
          <p:nvPr/>
        </p:nvSpPr>
        <p:spPr bwMode="auto">
          <a:xfrm rot="3909357">
            <a:off x="9145588" y="4124325"/>
            <a:ext cx="1830387" cy="455613"/>
          </a:xfrm>
          <a:prstGeom prst="rightArrow">
            <a:avLst>
              <a:gd name="adj1" fmla="val 22796"/>
              <a:gd name="adj2" fmla="val 106108"/>
            </a:avLst>
          </a:prstGeom>
          <a:solidFill>
            <a:srgbClr val="FFFFFF"/>
          </a:solidFill>
          <a:ln w="19050" cap="rnd" cmpd="sng">
            <a:solidFill>
              <a:srgbClr val="ACD433"/>
            </a:solidFill>
            <a:prstDash val="solid"/>
            <a:bevel/>
            <a:headEnd type="none" w="med" len="med"/>
            <a:tailEnd type="none" w="med" len="med"/>
          </a:ln>
          <a:effectLst>
            <a:outerShdw blurRad="38100" dist="25399" dir="5965180" algn="ctr" rotWithShape="0">
              <a:srgbClr val="000000">
                <a:alpha val="45000"/>
              </a:srgbClr>
            </a:outerShdw>
          </a:effectLst>
        </p:spPr>
        <p:txBody>
          <a:bodyPr lIns="0" tIns="0" rIns="0" bIns="0" anchor="ctr"/>
          <a:lstStyle/>
          <a:p>
            <a:endParaRPr lang="en-US" altLang="en-US"/>
          </a:p>
        </p:txBody>
      </p:sp>
      <p:sp>
        <p:nvSpPr>
          <p:cNvPr id="6161" name="Rectangle 17"/>
          <p:cNvSpPr>
            <a:spLocks/>
          </p:cNvSpPr>
          <p:nvPr/>
        </p:nvSpPr>
        <p:spPr bwMode="auto">
          <a:xfrm>
            <a:off x="9923463" y="5138738"/>
            <a:ext cx="1687512" cy="3698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20" rIns="45720">
            <a:spAutoFit/>
          </a:bodyPr>
          <a:lstStyle/>
          <a:p>
            <a:r>
              <a:rPr lang="en-US" altLang="en-US" b="1">
                <a:solidFill>
                  <a:srgbClr val="FFFFFF"/>
                </a:solidFill>
              </a:rPr>
              <a:t>RGB LED</a:t>
            </a:r>
            <a:endParaRPr lang="en-US" altLang="en-US"/>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614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6149"/>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6150"/>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6151"/>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6153"/>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6154"/>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6155"/>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6158"/>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499"/>
                                          </p:stCondLst>
                                        </p:cTn>
                                        <p:tgtEl>
                                          <p:spTgt spid="6156"/>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499"/>
                                          </p:stCondLst>
                                        </p:cTn>
                                        <p:tgtEl>
                                          <p:spTgt spid="6159"/>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grpId="0" nodeType="clickEffect">
                                  <p:stCondLst>
                                    <p:cond delay="0"/>
                                  </p:stCondLst>
                                  <p:childTnLst>
                                    <p:set>
                                      <p:cBhvr>
                                        <p:cTn id="46" dur="1" fill="hold">
                                          <p:stCondLst>
                                            <p:cond delay="499"/>
                                          </p:stCondLst>
                                        </p:cTn>
                                        <p:tgtEl>
                                          <p:spTgt spid="6157"/>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presetSubtype="0" fill="hold" grpId="0" nodeType="clickEffect">
                                  <p:stCondLst>
                                    <p:cond delay="0"/>
                                  </p:stCondLst>
                                  <p:childTnLst>
                                    <p:set>
                                      <p:cBhvr>
                                        <p:cTn id="50" dur="1" fill="hold">
                                          <p:stCondLst>
                                            <p:cond delay="499"/>
                                          </p:stCondLst>
                                        </p:cTn>
                                        <p:tgtEl>
                                          <p:spTgt spid="6160"/>
                                        </p:tgtEl>
                                        <p:attrNameLst>
                                          <p:attrName>style.visibility</p:attrName>
                                        </p:attrNameLst>
                                      </p:cBhvr>
                                      <p:to>
                                        <p:strVal val="visible"/>
                                      </p:to>
                                    </p:set>
                                  </p:childTnLst>
                                </p:cTn>
                              </p:par>
                            </p:childTnLst>
                          </p:cTn>
                        </p:par>
                      </p:childTnLst>
                    </p:cTn>
                  </p:par>
                  <p:par>
                    <p:cTn id="51" fill="hold" nodeType="clickPar">
                      <p:stCondLst>
                        <p:cond delay="indefinite"/>
                      </p:stCondLst>
                      <p:childTnLst>
                        <p:par>
                          <p:cTn id="52" fill="hold" nodeType="withGroup">
                            <p:stCondLst>
                              <p:cond delay="0"/>
                            </p:stCondLst>
                            <p:childTnLst>
                              <p:par>
                                <p:cTn id="53" presetID="1" presetClass="entr" presetSubtype="0" fill="hold" grpId="0" nodeType="clickEffect">
                                  <p:stCondLst>
                                    <p:cond delay="0"/>
                                  </p:stCondLst>
                                  <p:childTnLst>
                                    <p:set>
                                      <p:cBhvr>
                                        <p:cTn id="54" dur="1" fill="hold">
                                          <p:stCondLst>
                                            <p:cond delay="499"/>
                                          </p:stCondLst>
                                        </p:cTn>
                                        <p:tgtEl>
                                          <p:spTgt spid="61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6" grpId="0" autoUpdateAnimBg="0"/>
      <p:bldP spid="6149" grpId="0" animBg="1" autoUpdateAnimBg="0"/>
      <p:bldP spid="6150" grpId="0" autoUpdateAnimBg="0"/>
      <p:bldP spid="6151" grpId="0" autoUpdateAnimBg="0"/>
      <p:bldP spid="6153" grpId="0" animBg="1" autoUpdateAnimBg="0"/>
      <p:bldP spid="6154" grpId="0" autoUpdateAnimBg="0"/>
      <p:bldP spid="6155" grpId="0" autoUpdateAnimBg="0"/>
      <p:bldP spid="6156" grpId="0" autoUpdateAnimBg="0"/>
      <p:bldP spid="6157" grpId="0" autoUpdateAnimBg="0"/>
      <p:bldP spid="6158" grpId="0" animBg="1" autoUpdateAnimBg="0"/>
      <p:bldP spid="6159" grpId="0" animBg="1" autoUpdateAnimBg="0"/>
      <p:bldP spid="6160" grpId="0" animBg="1" autoUpdateAnimBg="0"/>
      <p:bldP spid="6161" grpId="0" autoUpdateAnimBg="0"/>
    </p:bldLst>
  </p:timing>
</p:sld>
</file>

<file path=ppt/slides/slide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169" name="Rectangle 1"/>
          <p:cNvSpPr>
            <a:spLocks noGrp="1" noChangeArrowheads="1"/>
          </p:cNvSpPr>
          <p:nvPr>
            <p:ph type="title"/>
          </p:nvPr>
        </p:nvSpPr>
        <p:spPr>
          <a:xfrm>
            <a:off x="468313" y="577850"/>
            <a:ext cx="9328150" cy="950913"/>
          </a:xfrm>
        </p:spPr>
        <p:txBody>
          <a:bodyPr/>
          <a:lstStyle/>
          <a:p>
            <a:r>
              <a:rPr lang="en-US" altLang="en-US" sz="4700"/>
              <a:t>1.a- KL25Z128VLK4 features:</a:t>
            </a:r>
            <a:endParaRPr lang="en-US" altLang="en-US" sz="1800">
              <a:solidFill>
                <a:srgbClr val="000000"/>
              </a:solidFill>
            </a:endParaRPr>
          </a:p>
        </p:txBody>
      </p:sp>
      <p:sp>
        <p:nvSpPr>
          <p:cNvPr id="7170" name="Rectangle 2"/>
          <p:cNvSpPr>
            <a:spLocks noGrp="1" noChangeArrowheads="1"/>
          </p:cNvSpPr>
          <p:nvPr>
            <p:ph type="body" idx="1"/>
          </p:nvPr>
        </p:nvSpPr>
        <p:spPr>
          <a:xfrm>
            <a:off x="719138" y="1741488"/>
            <a:ext cx="8826500" cy="2598737"/>
          </a:xfrm>
        </p:spPr>
        <p:txBody>
          <a:bodyPr/>
          <a:lstStyle/>
          <a:p>
            <a:pPr marL="169863" indent="-169863">
              <a:spcBef>
                <a:spcPct val="0"/>
              </a:spcBef>
              <a:buClrTx/>
              <a:buSzPct val="100000"/>
              <a:buFontTx/>
              <a:buChar char="•"/>
            </a:pPr>
            <a:r>
              <a:rPr lang="en-US" altLang="en-US" sz="2000">
                <a:solidFill>
                  <a:srgbClr val="ACD433"/>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rPr>
              <a:t>High performance ARM Cortex-M0+ Core </a:t>
            </a:r>
          </a:p>
          <a:p>
            <a:pPr marL="169863" indent="-169863">
              <a:spcBef>
                <a:spcPct val="0"/>
              </a:spcBef>
              <a:buClrTx/>
              <a:buSzPct val="100000"/>
              <a:buFontTx/>
              <a:buChar char="•"/>
            </a:pPr>
            <a:r>
              <a:rPr lang="en-US" altLang="en-US" sz="2000">
                <a:solidFill>
                  <a:srgbClr val="ACD433"/>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rPr>
              <a:t>Freescale  Kinetis L series </a:t>
            </a:r>
          </a:p>
          <a:p>
            <a:pPr marL="169863" indent="-169863">
              <a:spcBef>
                <a:spcPct val="0"/>
              </a:spcBef>
              <a:buClrTx/>
              <a:buSzPct val="100000"/>
              <a:buFontTx/>
              <a:buChar char="•"/>
            </a:pPr>
            <a:r>
              <a:rPr lang="en-US" altLang="en-US" sz="2000">
                <a:solidFill>
                  <a:srgbClr val="ACD433"/>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rPr>
              <a:t>48MHz, 16KB RAM, 128KB FLASH</a:t>
            </a:r>
          </a:p>
          <a:p>
            <a:pPr marL="169863" indent="-169863">
              <a:spcBef>
                <a:spcPct val="0"/>
              </a:spcBef>
              <a:buClrTx/>
              <a:buSzPct val="100000"/>
              <a:buFontTx/>
              <a:buChar char="•"/>
            </a:pPr>
            <a:r>
              <a:rPr lang="en-US" altLang="en-US" sz="2000">
                <a:solidFill>
                  <a:srgbClr val="ACD433"/>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rPr>
              <a:t>Communication ports: 2xSPI, 2xI2C, 3xUART, 6xPWM, 6xADC - 16 bit, GPIO</a:t>
            </a:r>
          </a:p>
          <a:p>
            <a:pPr marL="169863" indent="-169863">
              <a:spcBef>
                <a:spcPct val="0"/>
              </a:spcBef>
              <a:buClrTx/>
              <a:buSzPct val="100000"/>
              <a:buFontTx/>
              <a:buChar char="•"/>
            </a:pPr>
            <a:r>
              <a:rPr lang="en-US" altLang="en-US" sz="2000">
                <a:solidFill>
                  <a:srgbClr val="ACD433"/>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rPr>
              <a:t>P&amp;E Multilink interface provides run-control debugging and compatibility with IDE tools</a:t>
            </a:r>
          </a:p>
          <a:p>
            <a:pPr marL="169863" indent="-169863">
              <a:spcBef>
                <a:spcPct val="0"/>
              </a:spcBef>
              <a:buClrTx/>
              <a:buSzPct val="100000"/>
              <a:buFontTx/>
              <a:buChar char="•"/>
            </a:pPr>
            <a:r>
              <a:rPr lang="en-US" altLang="en-US" sz="2000">
                <a:solidFill>
                  <a:srgbClr val="ACD433"/>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rPr>
              <a:t>Built in capacitive touch sense input (TSI) module</a:t>
            </a:r>
            <a:endParaRPr lang="en-US" altLang="en-US">
              <a:solidFill>
                <a:srgbClr val="000000"/>
              </a:solidFill>
            </a:endParaRPr>
          </a:p>
        </p:txBody>
      </p:sp>
      <p:sp>
        <p:nvSpPr>
          <p:cNvPr id="7171" name="Rectangle 3"/>
          <p:cNvSpPr>
            <a:spLocks/>
          </p:cNvSpPr>
          <p:nvPr/>
        </p:nvSpPr>
        <p:spPr bwMode="auto">
          <a:xfrm>
            <a:off x="10350500" y="536575"/>
            <a:ext cx="838200" cy="522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20" rIns="45720" anchor="b">
            <a:spAutoFit/>
          </a:bodyPr>
          <a:lstStyle/>
          <a:p>
            <a:pPr algn="ctr"/>
            <a:fld id="{E174F314-FECA-4EE6-ADF5-3134B5D1B94B}" type="slidenum">
              <a:rPr lang="en-US" altLang="en-US" sz="2800">
                <a:solidFill>
                  <a:srgbClr val="FFFFFF"/>
                </a:solidFill>
              </a:rPr>
              <a:pPr algn="ctr"/>
              <a:t>4</a:t>
            </a:fld>
            <a:endParaRPr lang="en-US" altLang="en-US"/>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iterate type="lt">
                                    <p:tmPct val="100000"/>
                                  </p:iterate>
                                  <p:childTnLst>
                                    <p:set>
                                      <p:cBhvr>
                                        <p:cTn id="6" dur="1" fill="hold">
                                          <p:stCondLst>
                                            <p:cond delay="0"/>
                                          </p:stCondLst>
                                        </p:cTn>
                                        <p:tgtEl>
                                          <p:spTgt spid="7170">
                                            <p:txEl>
                                              <p:pRg st="0" end="0"/>
                                            </p:txEl>
                                          </p:spTgt>
                                        </p:tgtEl>
                                        <p:attrNameLst>
                                          <p:attrName>style.visibility</p:attrName>
                                        </p:attrNameLst>
                                      </p:cBhvr>
                                      <p:to>
                                        <p:strVal val="visible"/>
                                      </p:to>
                                    </p:set>
                                    <p:anim calcmode="lin" valueType="num">
                                      <p:cBhvr additive="base">
                                        <p:cTn id="7" dur="75" fill="hold"/>
                                        <p:tgtEl>
                                          <p:spTgt spid="7170">
                                            <p:txEl>
                                              <p:pRg st="0" end="0"/>
                                            </p:txEl>
                                          </p:spTgt>
                                        </p:tgtEl>
                                        <p:attrNameLst>
                                          <p:attrName>ppt_x</p:attrName>
                                        </p:attrNameLst>
                                      </p:cBhvr>
                                      <p:tavLst>
                                        <p:tav tm="0">
                                          <p:val>
                                            <p:strVal val="0-#ppt_w/2"/>
                                          </p:val>
                                        </p:tav>
                                        <p:tav tm="100000">
                                          <p:val>
                                            <p:strVal val="#ppt_x"/>
                                          </p:val>
                                        </p:tav>
                                      </p:tavLst>
                                    </p:anim>
                                    <p:anim calcmode="lin" valueType="num">
                                      <p:cBhvr additive="base">
                                        <p:cTn id="8" dur="75" fill="hold"/>
                                        <p:tgtEl>
                                          <p:spTgt spid="7170">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iterate type="lt">
                                    <p:tmPct val="100000"/>
                                  </p:iterate>
                                  <p:childTnLst>
                                    <p:set>
                                      <p:cBhvr>
                                        <p:cTn id="12" dur="1" fill="hold">
                                          <p:stCondLst>
                                            <p:cond delay="0"/>
                                          </p:stCondLst>
                                        </p:cTn>
                                        <p:tgtEl>
                                          <p:spTgt spid="7170">
                                            <p:txEl>
                                              <p:pRg st="1" end="1"/>
                                            </p:txEl>
                                          </p:spTgt>
                                        </p:tgtEl>
                                        <p:attrNameLst>
                                          <p:attrName>style.visibility</p:attrName>
                                        </p:attrNameLst>
                                      </p:cBhvr>
                                      <p:to>
                                        <p:strVal val="visible"/>
                                      </p:to>
                                    </p:set>
                                    <p:anim calcmode="lin" valueType="num">
                                      <p:cBhvr additive="base">
                                        <p:cTn id="13" dur="75" fill="hold"/>
                                        <p:tgtEl>
                                          <p:spTgt spid="7170">
                                            <p:txEl>
                                              <p:pRg st="1" end="1"/>
                                            </p:txEl>
                                          </p:spTgt>
                                        </p:tgtEl>
                                        <p:attrNameLst>
                                          <p:attrName>ppt_x</p:attrName>
                                        </p:attrNameLst>
                                      </p:cBhvr>
                                      <p:tavLst>
                                        <p:tav tm="0">
                                          <p:val>
                                            <p:strVal val="0-#ppt_w/2"/>
                                          </p:val>
                                        </p:tav>
                                        <p:tav tm="100000">
                                          <p:val>
                                            <p:strVal val="#ppt_x"/>
                                          </p:val>
                                        </p:tav>
                                      </p:tavLst>
                                    </p:anim>
                                    <p:anim calcmode="lin" valueType="num">
                                      <p:cBhvr additive="base">
                                        <p:cTn id="14" dur="75" fill="hold"/>
                                        <p:tgtEl>
                                          <p:spTgt spid="7170">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iterate type="lt">
                                    <p:tmPct val="100000"/>
                                  </p:iterate>
                                  <p:childTnLst>
                                    <p:set>
                                      <p:cBhvr>
                                        <p:cTn id="18" dur="1" fill="hold">
                                          <p:stCondLst>
                                            <p:cond delay="0"/>
                                          </p:stCondLst>
                                        </p:cTn>
                                        <p:tgtEl>
                                          <p:spTgt spid="7170">
                                            <p:txEl>
                                              <p:pRg st="2" end="2"/>
                                            </p:txEl>
                                          </p:spTgt>
                                        </p:tgtEl>
                                        <p:attrNameLst>
                                          <p:attrName>style.visibility</p:attrName>
                                        </p:attrNameLst>
                                      </p:cBhvr>
                                      <p:to>
                                        <p:strVal val="visible"/>
                                      </p:to>
                                    </p:set>
                                    <p:anim calcmode="lin" valueType="num">
                                      <p:cBhvr additive="base">
                                        <p:cTn id="19" dur="75" fill="hold"/>
                                        <p:tgtEl>
                                          <p:spTgt spid="7170">
                                            <p:txEl>
                                              <p:pRg st="2" end="2"/>
                                            </p:txEl>
                                          </p:spTgt>
                                        </p:tgtEl>
                                        <p:attrNameLst>
                                          <p:attrName>ppt_x</p:attrName>
                                        </p:attrNameLst>
                                      </p:cBhvr>
                                      <p:tavLst>
                                        <p:tav tm="0">
                                          <p:val>
                                            <p:strVal val="0-#ppt_w/2"/>
                                          </p:val>
                                        </p:tav>
                                        <p:tav tm="100000">
                                          <p:val>
                                            <p:strVal val="#ppt_x"/>
                                          </p:val>
                                        </p:tav>
                                      </p:tavLst>
                                    </p:anim>
                                    <p:anim calcmode="lin" valueType="num">
                                      <p:cBhvr additive="base">
                                        <p:cTn id="20" dur="75" fill="hold"/>
                                        <p:tgtEl>
                                          <p:spTgt spid="7170">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grpId="0" nodeType="clickEffect">
                                  <p:stCondLst>
                                    <p:cond delay="0"/>
                                  </p:stCondLst>
                                  <p:iterate type="lt">
                                    <p:tmPct val="100000"/>
                                  </p:iterate>
                                  <p:childTnLst>
                                    <p:set>
                                      <p:cBhvr>
                                        <p:cTn id="24" dur="1" fill="hold">
                                          <p:stCondLst>
                                            <p:cond delay="0"/>
                                          </p:stCondLst>
                                        </p:cTn>
                                        <p:tgtEl>
                                          <p:spTgt spid="7170">
                                            <p:txEl>
                                              <p:pRg st="3" end="3"/>
                                            </p:txEl>
                                          </p:spTgt>
                                        </p:tgtEl>
                                        <p:attrNameLst>
                                          <p:attrName>style.visibility</p:attrName>
                                        </p:attrNameLst>
                                      </p:cBhvr>
                                      <p:to>
                                        <p:strVal val="visible"/>
                                      </p:to>
                                    </p:set>
                                    <p:anim calcmode="lin" valueType="num">
                                      <p:cBhvr additive="base">
                                        <p:cTn id="25" dur="75" fill="hold"/>
                                        <p:tgtEl>
                                          <p:spTgt spid="7170">
                                            <p:txEl>
                                              <p:pRg st="3" end="3"/>
                                            </p:txEl>
                                          </p:spTgt>
                                        </p:tgtEl>
                                        <p:attrNameLst>
                                          <p:attrName>ppt_x</p:attrName>
                                        </p:attrNameLst>
                                      </p:cBhvr>
                                      <p:tavLst>
                                        <p:tav tm="0">
                                          <p:val>
                                            <p:strVal val="0-#ppt_w/2"/>
                                          </p:val>
                                        </p:tav>
                                        <p:tav tm="100000">
                                          <p:val>
                                            <p:strVal val="#ppt_x"/>
                                          </p:val>
                                        </p:tav>
                                      </p:tavLst>
                                    </p:anim>
                                    <p:anim calcmode="lin" valueType="num">
                                      <p:cBhvr additive="base">
                                        <p:cTn id="26" dur="75" fill="hold"/>
                                        <p:tgtEl>
                                          <p:spTgt spid="7170">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8" fill="hold" grpId="0" nodeType="clickEffect">
                                  <p:stCondLst>
                                    <p:cond delay="0"/>
                                  </p:stCondLst>
                                  <p:iterate type="lt">
                                    <p:tmPct val="100000"/>
                                  </p:iterate>
                                  <p:childTnLst>
                                    <p:set>
                                      <p:cBhvr>
                                        <p:cTn id="30" dur="1" fill="hold">
                                          <p:stCondLst>
                                            <p:cond delay="0"/>
                                          </p:stCondLst>
                                        </p:cTn>
                                        <p:tgtEl>
                                          <p:spTgt spid="7170">
                                            <p:txEl>
                                              <p:pRg st="4" end="4"/>
                                            </p:txEl>
                                          </p:spTgt>
                                        </p:tgtEl>
                                        <p:attrNameLst>
                                          <p:attrName>style.visibility</p:attrName>
                                        </p:attrNameLst>
                                      </p:cBhvr>
                                      <p:to>
                                        <p:strVal val="visible"/>
                                      </p:to>
                                    </p:set>
                                    <p:anim calcmode="lin" valueType="num">
                                      <p:cBhvr additive="base">
                                        <p:cTn id="31" dur="75" fill="hold"/>
                                        <p:tgtEl>
                                          <p:spTgt spid="7170">
                                            <p:txEl>
                                              <p:pRg st="4" end="4"/>
                                            </p:txEl>
                                          </p:spTgt>
                                        </p:tgtEl>
                                        <p:attrNameLst>
                                          <p:attrName>ppt_x</p:attrName>
                                        </p:attrNameLst>
                                      </p:cBhvr>
                                      <p:tavLst>
                                        <p:tav tm="0">
                                          <p:val>
                                            <p:strVal val="0-#ppt_w/2"/>
                                          </p:val>
                                        </p:tav>
                                        <p:tav tm="100000">
                                          <p:val>
                                            <p:strVal val="#ppt_x"/>
                                          </p:val>
                                        </p:tav>
                                      </p:tavLst>
                                    </p:anim>
                                    <p:anim calcmode="lin" valueType="num">
                                      <p:cBhvr additive="base">
                                        <p:cTn id="32" dur="75" fill="hold"/>
                                        <p:tgtEl>
                                          <p:spTgt spid="7170">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8" fill="hold" grpId="0" nodeType="clickEffect">
                                  <p:stCondLst>
                                    <p:cond delay="0"/>
                                  </p:stCondLst>
                                  <p:iterate type="lt">
                                    <p:tmPct val="100000"/>
                                  </p:iterate>
                                  <p:childTnLst>
                                    <p:set>
                                      <p:cBhvr>
                                        <p:cTn id="36" dur="1" fill="hold">
                                          <p:stCondLst>
                                            <p:cond delay="0"/>
                                          </p:stCondLst>
                                        </p:cTn>
                                        <p:tgtEl>
                                          <p:spTgt spid="7170">
                                            <p:txEl>
                                              <p:pRg st="5" end="5"/>
                                            </p:txEl>
                                          </p:spTgt>
                                        </p:tgtEl>
                                        <p:attrNameLst>
                                          <p:attrName>style.visibility</p:attrName>
                                        </p:attrNameLst>
                                      </p:cBhvr>
                                      <p:to>
                                        <p:strVal val="visible"/>
                                      </p:to>
                                    </p:set>
                                    <p:anim calcmode="lin" valueType="num">
                                      <p:cBhvr additive="base">
                                        <p:cTn id="37" dur="75" fill="hold"/>
                                        <p:tgtEl>
                                          <p:spTgt spid="7170">
                                            <p:txEl>
                                              <p:pRg st="5" end="5"/>
                                            </p:txEl>
                                          </p:spTgt>
                                        </p:tgtEl>
                                        <p:attrNameLst>
                                          <p:attrName>ppt_x</p:attrName>
                                        </p:attrNameLst>
                                      </p:cBhvr>
                                      <p:tavLst>
                                        <p:tav tm="0">
                                          <p:val>
                                            <p:strVal val="0-#ppt_w/2"/>
                                          </p:val>
                                        </p:tav>
                                        <p:tav tm="100000">
                                          <p:val>
                                            <p:strVal val="#ppt_x"/>
                                          </p:val>
                                        </p:tav>
                                      </p:tavLst>
                                    </p:anim>
                                    <p:anim calcmode="lin" valueType="num">
                                      <p:cBhvr additive="base">
                                        <p:cTn id="38" dur="75" fill="hold"/>
                                        <p:tgtEl>
                                          <p:spTgt spid="7170">
                                            <p:txEl>
                                              <p:pRg st="5" end="5"/>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0" grpId="0" build="p" bldLvl="5" autoUpdateAnimBg="0"/>
    </p:bldLst>
  </p:timing>
</p:sld>
</file>

<file path=ppt/slides/slide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193" name="Rectangle 1"/>
          <p:cNvSpPr>
            <a:spLocks noGrp="1" noChangeArrowheads="1"/>
          </p:cNvSpPr>
          <p:nvPr>
            <p:ph type="title"/>
          </p:nvPr>
        </p:nvSpPr>
        <p:spPr>
          <a:xfrm>
            <a:off x="506413" y="536575"/>
            <a:ext cx="10233025" cy="981075"/>
          </a:xfrm>
        </p:spPr>
        <p:txBody>
          <a:bodyPr/>
          <a:lstStyle/>
          <a:p>
            <a:r>
              <a:rPr lang="en-US" altLang="en-US" sz="5400"/>
              <a:t>2-a Introduction to Keil MDK5</a:t>
            </a:r>
            <a:endParaRPr lang="en-US" altLang="en-US" sz="1800">
              <a:solidFill>
                <a:srgbClr val="000000"/>
              </a:solidFill>
            </a:endParaRPr>
          </a:p>
        </p:txBody>
      </p:sp>
      <p:sp>
        <p:nvSpPr>
          <p:cNvPr id="8194" name="Rectangle 2"/>
          <p:cNvSpPr>
            <a:spLocks noGrp="1" noChangeArrowheads="1"/>
          </p:cNvSpPr>
          <p:nvPr>
            <p:ph type="body" idx="1"/>
          </p:nvPr>
        </p:nvSpPr>
        <p:spPr>
          <a:xfrm>
            <a:off x="582613" y="1690688"/>
            <a:ext cx="8826500" cy="3324225"/>
          </a:xfrm>
        </p:spPr>
        <p:txBody>
          <a:bodyPr/>
          <a:lstStyle/>
          <a:p>
            <a:pPr marL="200025" indent="-200025">
              <a:spcBef>
                <a:spcPct val="0"/>
              </a:spcBef>
              <a:buClrTx/>
              <a:buSzPct val="100000"/>
              <a:buFontTx/>
              <a:buChar char="•"/>
            </a:pPr>
            <a:r>
              <a:rPr lang="en-US" altLang="en-US" sz="2000">
                <a:solidFill>
                  <a:srgbClr val="ACD433"/>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rPr>
              <a:t> Keil MDK5 is a complete software development environment for almost all of the ARM based microcontrollers. MDK-ARM V5 is the latest version which were released in June 2014.</a:t>
            </a:r>
          </a:p>
          <a:p>
            <a:pPr marL="200025" indent="-200025">
              <a:spcBef>
                <a:spcPct val="0"/>
              </a:spcBef>
              <a:buClrTx/>
              <a:buSzPct val="100000"/>
              <a:buFontTx/>
              <a:buChar char="•"/>
            </a:pPr>
            <a:r>
              <a:rPr lang="en-US" altLang="en-US" sz="2000">
                <a:solidFill>
                  <a:srgbClr val="ACD433"/>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rPr>
              <a:t>Flash programming/debugging  are supported by Keil</a:t>
            </a:r>
          </a:p>
          <a:p>
            <a:pPr marL="200025" indent="-200025">
              <a:spcBef>
                <a:spcPct val="0"/>
              </a:spcBef>
              <a:buClrTx/>
              <a:buSzPct val="100000"/>
              <a:buFontTx/>
              <a:buChar char="•"/>
            </a:pPr>
            <a:r>
              <a:rPr lang="en-US" altLang="en-US" sz="2000">
                <a:solidFill>
                  <a:srgbClr val="ACD433"/>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rPr>
              <a:t>C/C++ compiler  </a:t>
            </a:r>
          </a:p>
          <a:p>
            <a:pPr marL="200025" indent="-200025">
              <a:spcBef>
                <a:spcPct val="0"/>
              </a:spcBef>
              <a:buClrTx/>
              <a:buSzPct val="100000"/>
              <a:buFontTx/>
              <a:buChar char="•"/>
            </a:pPr>
            <a:r>
              <a:rPr lang="en-US" altLang="en-US" sz="2000">
                <a:solidFill>
                  <a:srgbClr val="ACD433"/>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rPr>
              <a:t>Free RTX RTOS Kernel Library</a:t>
            </a:r>
          </a:p>
          <a:p>
            <a:pPr marL="200025" indent="-200025">
              <a:spcBef>
                <a:spcPct val="0"/>
              </a:spcBef>
              <a:buClrTx/>
              <a:buSzPct val="100000"/>
              <a:buFontTx/>
              <a:buChar char="•"/>
            </a:pPr>
            <a:r>
              <a:rPr lang="en-US" altLang="en-US" sz="2000">
                <a:solidFill>
                  <a:srgbClr val="ACD433"/>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rPr>
              <a:t>Free examples and templates</a:t>
            </a:r>
          </a:p>
          <a:p>
            <a:pPr marL="200025" indent="-200025">
              <a:spcBef>
                <a:spcPct val="0"/>
              </a:spcBef>
              <a:buClrTx/>
              <a:buSzPct val="100000"/>
              <a:buFontTx/>
              <a:buChar char="•"/>
            </a:pPr>
            <a:r>
              <a:rPr lang="en-US" altLang="en-US" sz="2000">
                <a:solidFill>
                  <a:srgbClr val="EF4257"/>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rPr>
              <a:t>Only Windows compatible</a:t>
            </a:r>
            <a:endParaRPr lang="en-US" altLang="en-US">
              <a:solidFill>
                <a:srgbClr val="000000"/>
              </a:solidFill>
            </a:endParaRPr>
          </a:p>
        </p:txBody>
      </p:sp>
      <p:sp>
        <p:nvSpPr>
          <p:cNvPr id="8195" name="Rectangle 3"/>
          <p:cNvSpPr>
            <a:spLocks/>
          </p:cNvSpPr>
          <p:nvPr/>
        </p:nvSpPr>
        <p:spPr bwMode="auto">
          <a:xfrm>
            <a:off x="10350500" y="536575"/>
            <a:ext cx="838200" cy="522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20" rIns="45720" anchor="b">
            <a:spAutoFit/>
          </a:bodyPr>
          <a:lstStyle/>
          <a:p>
            <a:pPr algn="ctr"/>
            <a:fld id="{6E2AC725-F89A-43CD-A678-AACB6EC39532}" type="slidenum">
              <a:rPr lang="en-US" altLang="en-US" sz="2800">
                <a:solidFill>
                  <a:srgbClr val="FFFFFF"/>
                </a:solidFill>
              </a:rPr>
              <a:pPr algn="ctr"/>
              <a:t>5</a:t>
            </a:fld>
            <a:endParaRPr lang="en-US" altLang="en-US"/>
          </a:p>
        </p:txBody>
      </p:sp>
      <p:pic>
        <p:nvPicPr>
          <p:cNvPr id="8196" name="Picture 4" descr="pasted-image.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488363" y="5187950"/>
            <a:ext cx="3175000" cy="1079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8197" name="Picture 5" descr="Screen Shot 2014-09-16 at 12.54.11 PM.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488363" y="2422525"/>
            <a:ext cx="3175000" cy="23161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8194">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8194">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8194">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8194">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8194">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819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4" grpId="0" build="p" bldLvl="5" autoUpdateAnimBg="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Rectangle 1"/>
          <p:cNvSpPr>
            <a:spLocks noGrp="1" noChangeArrowheads="1"/>
          </p:cNvSpPr>
          <p:nvPr>
            <p:ph type="title"/>
          </p:nvPr>
        </p:nvSpPr>
        <p:spPr>
          <a:xfrm>
            <a:off x="1382713" y="2735263"/>
            <a:ext cx="8826500" cy="1385887"/>
          </a:xfrm>
        </p:spPr>
        <p:txBody>
          <a:bodyPr/>
          <a:lstStyle/>
          <a:p>
            <a:r>
              <a:rPr lang="en-US" altLang="en-US" sz="5400"/>
              <a:t>2- b Installing Keil MDK 5</a:t>
            </a:r>
            <a:endParaRPr lang="en-US" altLang="en-US" sz="1800">
              <a:solidFill>
                <a:srgbClr val="000000"/>
              </a:solidFill>
            </a:endParaRPr>
          </a:p>
        </p:txBody>
      </p:sp>
      <p:sp>
        <p:nvSpPr>
          <p:cNvPr id="9218" name="Rectangle 2"/>
          <p:cNvSpPr>
            <a:spLocks/>
          </p:cNvSpPr>
          <p:nvPr/>
        </p:nvSpPr>
        <p:spPr bwMode="auto">
          <a:xfrm>
            <a:off x="10350500" y="536575"/>
            <a:ext cx="838200" cy="522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20" rIns="45720" anchor="b">
            <a:spAutoFit/>
          </a:bodyPr>
          <a:lstStyle/>
          <a:p>
            <a:pPr algn="ctr"/>
            <a:fld id="{67D311C2-6F42-44E1-AD31-FC11972C19C7}" type="slidenum">
              <a:rPr lang="en-US" altLang="en-US" sz="2800">
                <a:solidFill>
                  <a:srgbClr val="FFFFFF"/>
                </a:solidFill>
              </a:rPr>
              <a:pPr algn="ctr"/>
              <a:t>6</a:t>
            </a:fld>
            <a:endParaRPr lang="en-US" altLang="en-US"/>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241" name="Rectangle 1"/>
          <p:cNvSpPr>
            <a:spLocks noGrp="1" noChangeArrowheads="1"/>
          </p:cNvSpPr>
          <p:nvPr>
            <p:ph type="title"/>
          </p:nvPr>
        </p:nvSpPr>
        <p:spPr>
          <a:xfrm>
            <a:off x="554038" y="676275"/>
            <a:ext cx="11082337" cy="862013"/>
          </a:xfrm>
        </p:spPr>
        <p:txBody>
          <a:bodyPr/>
          <a:lstStyle/>
          <a:p>
            <a:r>
              <a:rPr lang="en-US" altLang="en-US" sz="5400">
                <a:solidFill>
                  <a:srgbClr val="FFFFFF"/>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rPr>
              <a:t>Step1: Download Keil MDK5</a:t>
            </a:r>
            <a:endParaRPr lang="en-US" altLang="en-US" sz="18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endParaRPr>
          </a:p>
        </p:txBody>
      </p:sp>
      <p:sp>
        <p:nvSpPr>
          <p:cNvPr id="10242" name="Rectangle 2"/>
          <p:cNvSpPr>
            <a:spLocks/>
          </p:cNvSpPr>
          <p:nvPr/>
        </p:nvSpPr>
        <p:spPr bwMode="auto">
          <a:xfrm>
            <a:off x="10350500" y="536575"/>
            <a:ext cx="838200" cy="522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20" rIns="45720" anchor="b">
            <a:spAutoFit/>
          </a:bodyPr>
          <a:lstStyle/>
          <a:p>
            <a:pPr algn="ctr"/>
            <a:fld id="{F56CB918-407F-41E0-B2C7-A55A155DC55A}" type="slidenum">
              <a:rPr lang="en-US" altLang="en-US" sz="2800">
                <a:solidFill>
                  <a:srgbClr val="FFFFFF"/>
                </a:solidFill>
              </a:rPr>
              <a:pPr algn="ctr"/>
              <a:t>7</a:t>
            </a:fld>
            <a:endParaRPr lang="en-US" altLang="en-US"/>
          </a:p>
        </p:txBody>
      </p:sp>
      <p:sp>
        <p:nvSpPr>
          <p:cNvPr id="10243" name="Rectangle 3"/>
          <p:cNvSpPr>
            <a:spLocks noGrp="1" noChangeArrowheads="1"/>
          </p:cNvSpPr>
          <p:nvPr>
            <p:ph type="body" idx="1"/>
          </p:nvPr>
        </p:nvSpPr>
        <p:spPr>
          <a:xfrm>
            <a:off x="582613" y="1690688"/>
            <a:ext cx="8826500" cy="523875"/>
          </a:xfrm>
        </p:spPr>
        <p:txBody>
          <a:bodyPr lIns="0" tIns="0" rIns="0" bIns="0"/>
          <a:lstStyle/>
          <a:p>
            <a:pPr marL="0" indent="0">
              <a:spcBef>
                <a:spcPct val="0"/>
              </a:spcBef>
              <a:buClrTx/>
              <a:buSzTx/>
              <a:buFontTx/>
              <a:buNone/>
            </a:pPr>
            <a:r>
              <a:rPr lang="en-US" altLang="en-US" sz="2000">
                <a:solidFill>
                  <a:srgbClr val="ACD433"/>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rPr>
              <a:t>1. Link to the website:  </a:t>
            </a:r>
            <a:r>
              <a:rPr lang="en-US" altLang="en-US" sz="2000" u="sng">
                <a:solidFill>
                  <a:srgbClr val="C4E46E"/>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hlinkClick r:id="rId2"/>
              </a:rPr>
              <a:t>https://www.keil.com/download/</a:t>
            </a:r>
            <a:endParaRPr lang="en-US" altLang="en-US">
              <a:solidFill>
                <a:srgbClr val="000000"/>
              </a:solidFill>
            </a:endParaRPr>
          </a:p>
        </p:txBody>
      </p:sp>
      <p:sp>
        <p:nvSpPr>
          <p:cNvPr id="10244" name="Rectangle 4"/>
          <p:cNvSpPr>
            <a:spLocks/>
          </p:cNvSpPr>
          <p:nvPr/>
        </p:nvSpPr>
        <p:spPr bwMode="auto">
          <a:xfrm>
            <a:off x="582613" y="2160588"/>
            <a:ext cx="8826500" cy="52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defTabSz="457200">
              <a:defRPr>
                <a:solidFill>
                  <a:srgbClr val="000000"/>
                </a:solidFill>
                <a:latin typeface="Century Gothic" panose="020B0502020202020204" pitchFamily="34" charset="0"/>
                <a:ea typeface="Century Gothic" panose="020B0502020202020204" pitchFamily="34" charset="0"/>
                <a:cs typeface="Century Gothic" panose="020B0502020202020204" pitchFamily="34" charset="0"/>
                <a:sym typeface="Century Gothic" panose="020B0502020202020204" pitchFamily="34" charset="0"/>
              </a:defRPr>
            </a:lvl1pPr>
            <a:lvl2pPr defTabSz="457200">
              <a:defRPr>
                <a:solidFill>
                  <a:srgbClr val="000000"/>
                </a:solidFill>
                <a:latin typeface="Century Gothic" panose="020B0502020202020204" pitchFamily="34" charset="0"/>
                <a:ea typeface="Century Gothic" panose="020B0502020202020204" pitchFamily="34" charset="0"/>
                <a:cs typeface="Century Gothic" panose="020B0502020202020204" pitchFamily="34" charset="0"/>
                <a:sym typeface="Century Gothic" panose="020B0502020202020204" pitchFamily="34" charset="0"/>
              </a:defRPr>
            </a:lvl2pPr>
            <a:lvl3pPr defTabSz="457200">
              <a:defRPr>
                <a:solidFill>
                  <a:srgbClr val="000000"/>
                </a:solidFill>
                <a:latin typeface="Century Gothic" panose="020B0502020202020204" pitchFamily="34" charset="0"/>
                <a:ea typeface="Century Gothic" panose="020B0502020202020204" pitchFamily="34" charset="0"/>
                <a:cs typeface="Century Gothic" panose="020B0502020202020204" pitchFamily="34" charset="0"/>
                <a:sym typeface="Century Gothic" panose="020B0502020202020204" pitchFamily="34" charset="0"/>
              </a:defRPr>
            </a:lvl3pPr>
            <a:lvl4pPr defTabSz="457200">
              <a:defRPr>
                <a:solidFill>
                  <a:srgbClr val="000000"/>
                </a:solidFill>
                <a:latin typeface="Century Gothic" panose="020B0502020202020204" pitchFamily="34" charset="0"/>
                <a:ea typeface="Century Gothic" panose="020B0502020202020204" pitchFamily="34" charset="0"/>
                <a:cs typeface="Century Gothic" panose="020B0502020202020204" pitchFamily="34" charset="0"/>
                <a:sym typeface="Century Gothic" panose="020B0502020202020204" pitchFamily="34" charset="0"/>
              </a:defRPr>
            </a:lvl4pPr>
            <a:lvl5pPr defTabSz="457200">
              <a:defRPr>
                <a:solidFill>
                  <a:srgbClr val="000000"/>
                </a:solidFill>
                <a:latin typeface="Century Gothic" panose="020B0502020202020204" pitchFamily="34" charset="0"/>
                <a:ea typeface="Century Gothic" panose="020B0502020202020204" pitchFamily="34" charset="0"/>
                <a:cs typeface="Century Gothic" panose="020B0502020202020204" pitchFamily="34" charset="0"/>
                <a:sym typeface="Century Gothic" panose="020B0502020202020204" pitchFamily="34" charset="0"/>
              </a:defRPr>
            </a:lvl5pPr>
            <a:lvl6pPr marL="457200" indent="1828800" defTabSz="457200" fontAlgn="base" hangingPunct="0">
              <a:spcBef>
                <a:spcPct val="0"/>
              </a:spcBef>
              <a:spcAft>
                <a:spcPct val="0"/>
              </a:spcAft>
              <a:defRPr>
                <a:solidFill>
                  <a:srgbClr val="000000"/>
                </a:solidFill>
                <a:latin typeface="Century Gothic" panose="020B0502020202020204" pitchFamily="34" charset="0"/>
                <a:ea typeface="Century Gothic" panose="020B0502020202020204" pitchFamily="34" charset="0"/>
                <a:cs typeface="Century Gothic" panose="020B0502020202020204" pitchFamily="34" charset="0"/>
                <a:sym typeface="Century Gothic" panose="020B0502020202020204" pitchFamily="34" charset="0"/>
              </a:defRPr>
            </a:lvl6pPr>
            <a:lvl7pPr marL="914400" indent="1828800" defTabSz="457200" fontAlgn="base" hangingPunct="0">
              <a:spcBef>
                <a:spcPct val="0"/>
              </a:spcBef>
              <a:spcAft>
                <a:spcPct val="0"/>
              </a:spcAft>
              <a:defRPr>
                <a:solidFill>
                  <a:srgbClr val="000000"/>
                </a:solidFill>
                <a:latin typeface="Century Gothic" panose="020B0502020202020204" pitchFamily="34" charset="0"/>
                <a:ea typeface="Century Gothic" panose="020B0502020202020204" pitchFamily="34" charset="0"/>
                <a:cs typeface="Century Gothic" panose="020B0502020202020204" pitchFamily="34" charset="0"/>
                <a:sym typeface="Century Gothic" panose="020B0502020202020204" pitchFamily="34" charset="0"/>
              </a:defRPr>
            </a:lvl7pPr>
            <a:lvl8pPr marL="1371600" indent="1828800" defTabSz="457200" fontAlgn="base" hangingPunct="0">
              <a:spcBef>
                <a:spcPct val="0"/>
              </a:spcBef>
              <a:spcAft>
                <a:spcPct val="0"/>
              </a:spcAft>
              <a:defRPr>
                <a:solidFill>
                  <a:srgbClr val="000000"/>
                </a:solidFill>
                <a:latin typeface="Century Gothic" panose="020B0502020202020204" pitchFamily="34" charset="0"/>
                <a:ea typeface="Century Gothic" panose="020B0502020202020204" pitchFamily="34" charset="0"/>
                <a:cs typeface="Century Gothic" panose="020B0502020202020204" pitchFamily="34" charset="0"/>
                <a:sym typeface="Century Gothic" panose="020B0502020202020204" pitchFamily="34" charset="0"/>
              </a:defRPr>
            </a:lvl8pPr>
            <a:lvl9pPr marL="1828800" indent="1828800" defTabSz="457200" fontAlgn="base" hangingPunct="0">
              <a:spcBef>
                <a:spcPct val="0"/>
              </a:spcBef>
              <a:spcAft>
                <a:spcPct val="0"/>
              </a:spcAft>
              <a:defRPr>
                <a:solidFill>
                  <a:srgbClr val="000000"/>
                </a:solidFill>
                <a:latin typeface="Century Gothic" panose="020B0502020202020204" pitchFamily="34" charset="0"/>
                <a:ea typeface="Century Gothic" panose="020B0502020202020204" pitchFamily="34" charset="0"/>
                <a:cs typeface="Century Gothic" panose="020B0502020202020204" pitchFamily="34" charset="0"/>
                <a:sym typeface="Century Gothic" panose="020B0502020202020204" pitchFamily="34" charset="0"/>
              </a:defRPr>
            </a:lvl9pPr>
          </a:lstStyle>
          <a:p>
            <a:r>
              <a:rPr lang="en-US" altLang="en-US" sz="2000">
                <a:solidFill>
                  <a:srgbClr val="ACD433"/>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rPr>
              <a:t>2. Select MDK-ARM v5</a:t>
            </a:r>
            <a:endParaRPr lang="en-US" altLang="en-US">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endParaRPr>
          </a:p>
        </p:txBody>
      </p:sp>
      <p:pic>
        <p:nvPicPr>
          <p:cNvPr id="10245" name="Picture 5" descr="Screen Shot 2014-09-16 at 1.54.08 PM.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737350" y="1957388"/>
            <a:ext cx="4975225" cy="44180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0246" name="Picture 6" descr="Screen Shot 2014-09-16 at 1.58.52 PM.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726238" y="1935163"/>
            <a:ext cx="5203825" cy="39592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0247" name="Picture 7" descr="Screen Shot 2014-09-16 at 2.01.26 PM.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678613" y="1846263"/>
            <a:ext cx="5299075" cy="4640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0248" name="Rectangle 8"/>
          <p:cNvSpPr>
            <a:spLocks/>
          </p:cNvSpPr>
          <p:nvPr/>
        </p:nvSpPr>
        <p:spPr bwMode="auto">
          <a:xfrm>
            <a:off x="582613" y="2605088"/>
            <a:ext cx="8826500" cy="52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defTabSz="457200">
              <a:defRPr>
                <a:solidFill>
                  <a:srgbClr val="000000"/>
                </a:solidFill>
                <a:latin typeface="Century Gothic" panose="020B0502020202020204" pitchFamily="34" charset="0"/>
                <a:ea typeface="Century Gothic" panose="020B0502020202020204" pitchFamily="34" charset="0"/>
                <a:cs typeface="Century Gothic" panose="020B0502020202020204" pitchFamily="34" charset="0"/>
                <a:sym typeface="Century Gothic" panose="020B0502020202020204" pitchFamily="34" charset="0"/>
              </a:defRPr>
            </a:lvl1pPr>
            <a:lvl2pPr defTabSz="457200">
              <a:defRPr>
                <a:solidFill>
                  <a:srgbClr val="000000"/>
                </a:solidFill>
                <a:latin typeface="Century Gothic" panose="020B0502020202020204" pitchFamily="34" charset="0"/>
                <a:ea typeface="Century Gothic" panose="020B0502020202020204" pitchFamily="34" charset="0"/>
                <a:cs typeface="Century Gothic" panose="020B0502020202020204" pitchFamily="34" charset="0"/>
                <a:sym typeface="Century Gothic" panose="020B0502020202020204" pitchFamily="34" charset="0"/>
              </a:defRPr>
            </a:lvl2pPr>
            <a:lvl3pPr defTabSz="457200">
              <a:defRPr>
                <a:solidFill>
                  <a:srgbClr val="000000"/>
                </a:solidFill>
                <a:latin typeface="Century Gothic" panose="020B0502020202020204" pitchFamily="34" charset="0"/>
                <a:ea typeface="Century Gothic" panose="020B0502020202020204" pitchFamily="34" charset="0"/>
                <a:cs typeface="Century Gothic" panose="020B0502020202020204" pitchFamily="34" charset="0"/>
                <a:sym typeface="Century Gothic" panose="020B0502020202020204" pitchFamily="34" charset="0"/>
              </a:defRPr>
            </a:lvl3pPr>
            <a:lvl4pPr defTabSz="457200">
              <a:defRPr>
                <a:solidFill>
                  <a:srgbClr val="000000"/>
                </a:solidFill>
                <a:latin typeface="Century Gothic" panose="020B0502020202020204" pitchFamily="34" charset="0"/>
                <a:ea typeface="Century Gothic" panose="020B0502020202020204" pitchFamily="34" charset="0"/>
                <a:cs typeface="Century Gothic" panose="020B0502020202020204" pitchFamily="34" charset="0"/>
                <a:sym typeface="Century Gothic" panose="020B0502020202020204" pitchFamily="34" charset="0"/>
              </a:defRPr>
            </a:lvl4pPr>
            <a:lvl5pPr defTabSz="457200">
              <a:defRPr>
                <a:solidFill>
                  <a:srgbClr val="000000"/>
                </a:solidFill>
                <a:latin typeface="Century Gothic" panose="020B0502020202020204" pitchFamily="34" charset="0"/>
                <a:ea typeface="Century Gothic" panose="020B0502020202020204" pitchFamily="34" charset="0"/>
                <a:cs typeface="Century Gothic" panose="020B0502020202020204" pitchFamily="34" charset="0"/>
                <a:sym typeface="Century Gothic" panose="020B0502020202020204" pitchFamily="34" charset="0"/>
              </a:defRPr>
            </a:lvl5pPr>
            <a:lvl6pPr marL="457200" indent="1828800" defTabSz="457200" fontAlgn="base" hangingPunct="0">
              <a:spcBef>
                <a:spcPct val="0"/>
              </a:spcBef>
              <a:spcAft>
                <a:spcPct val="0"/>
              </a:spcAft>
              <a:defRPr>
                <a:solidFill>
                  <a:srgbClr val="000000"/>
                </a:solidFill>
                <a:latin typeface="Century Gothic" panose="020B0502020202020204" pitchFamily="34" charset="0"/>
                <a:ea typeface="Century Gothic" panose="020B0502020202020204" pitchFamily="34" charset="0"/>
                <a:cs typeface="Century Gothic" panose="020B0502020202020204" pitchFamily="34" charset="0"/>
                <a:sym typeface="Century Gothic" panose="020B0502020202020204" pitchFamily="34" charset="0"/>
              </a:defRPr>
            </a:lvl6pPr>
            <a:lvl7pPr marL="914400" indent="1828800" defTabSz="457200" fontAlgn="base" hangingPunct="0">
              <a:spcBef>
                <a:spcPct val="0"/>
              </a:spcBef>
              <a:spcAft>
                <a:spcPct val="0"/>
              </a:spcAft>
              <a:defRPr>
                <a:solidFill>
                  <a:srgbClr val="000000"/>
                </a:solidFill>
                <a:latin typeface="Century Gothic" panose="020B0502020202020204" pitchFamily="34" charset="0"/>
                <a:ea typeface="Century Gothic" panose="020B0502020202020204" pitchFamily="34" charset="0"/>
                <a:cs typeface="Century Gothic" panose="020B0502020202020204" pitchFamily="34" charset="0"/>
                <a:sym typeface="Century Gothic" panose="020B0502020202020204" pitchFamily="34" charset="0"/>
              </a:defRPr>
            </a:lvl7pPr>
            <a:lvl8pPr marL="1371600" indent="1828800" defTabSz="457200" fontAlgn="base" hangingPunct="0">
              <a:spcBef>
                <a:spcPct val="0"/>
              </a:spcBef>
              <a:spcAft>
                <a:spcPct val="0"/>
              </a:spcAft>
              <a:defRPr>
                <a:solidFill>
                  <a:srgbClr val="000000"/>
                </a:solidFill>
                <a:latin typeface="Century Gothic" panose="020B0502020202020204" pitchFamily="34" charset="0"/>
                <a:ea typeface="Century Gothic" panose="020B0502020202020204" pitchFamily="34" charset="0"/>
                <a:cs typeface="Century Gothic" panose="020B0502020202020204" pitchFamily="34" charset="0"/>
                <a:sym typeface="Century Gothic" panose="020B0502020202020204" pitchFamily="34" charset="0"/>
              </a:defRPr>
            </a:lvl8pPr>
            <a:lvl9pPr marL="1828800" indent="1828800" defTabSz="457200" fontAlgn="base" hangingPunct="0">
              <a:spcBef>
                <a:spcPct val="0"/>
              </a:spcBef>
              <a:spcAft>
                <a:spcPct val="0"/>
              </a:spcAft>
              <a:defRPr>
                <a:solidFill>
                  <a:srgbClr val="000000"/>
                </a:solidFill>
                <a:latin typeface="Century Gothic" panose="020B0502020202020204" pitchFamily="34" charset="0"/>
                <a:ea typeface="Century Gothic" panose="020B0502020202020204" pitchFamily="34" charset="0"/>
                <a:cs typeface="Century Gothic" panose="020B0502020202020204" pitchFamily="34" charset="0"/>
                <a:sym typeface="Century Gothic" panose="020B0502020202020204" pitchFamily="34" charset="0"/>
              </a:defRPr>
            </a:lvl9pPr>
          </a:lstStyle>
          <a:p>
            <a:r>
              <a:rPr lang="en-US" altLang="en-US" sz="2000">
                <a:solidFill>
                  <a:srgbClr val="ACD433"/>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rPr>
              <a:t>3. Fill out the form</a:t>
            </a:r>
            <a:endParaRPr lang="en-US" altLang="en-US">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endParaRPr>
          </a:p>
        </p:txBody>
      </p:sp>
      <p:pic>
        <p:nvPicPr>
          <p:cNvPr id="10249" name="Picture 9" descr="Screen Shot 2014-09-16 at 2.03.55 PM.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6696075" y="1739900"/>
            <a:ext cx="5264150" cy="45989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0250" name="Rectangle 10"/>
          <p:cNvSpPr>
            <a:spLocks/>
          </p:cNvSpPr>
          <p:nvPr/>
        </p:nvSpPr>
        <p:spPr bwMode="auto">
          <a:xfrm>
            <a:off x="582613" y="3011488"/>
            <a:ext cx="8826500" cy="52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defTabSz="457200">
              <a:defRPr>
                <a:solidFill>
                  <a:srgbClr val="000000"/>
                </a:solidFill>
                <a:latin typeface="Century Gothic" panose="020B0502020202020204" pitchFamily="34" charset="0"/>
                <a:ea typeface="Century Gothic" panose="020B0502020202020204" pitchFamily="34" charset="0"/>
                <a:cs typeface="Century Gothic" panose="020B0502020202020204" pitchFamily="34" charset="0"/>
                <a:sym typeface="Century Gothic" panose="020B0502020202020204" pitchFamily="34" charset="0"/>
              </a:defRPr>
            </a:lvl1pPr>
            <a:lvl2pPr defTabSz="457200">
              <a:defRPr>
                <a:solidFill>
                  <a:srgbClr val="000000"/>
                </a:solidFill>
                <a:latin typeface="Century Gothic" panose="020B0502020202020204" pitchFamily="34" charset="0"/>
                <a:ea typeface="Century Gothic" panose="020B0502020202020204" pitchFamily="34" charset="0"/>
                <a:cs typeface="Century Gothic" panose="020B0502020202020204" pitchFamily="34" charset="0"/>
                <a:sym typeface="Century Gothic" panose="020B0502020202020204" pitchFamily="34" charset="0"/>
              </a:defRPr>
            </a:lvl2pPr>
            <a:lvl3pPr defTabSz="457200">
              <a:defRPr>
                <a:solidFill>
                  <a:srgbClr val="000000"/>
                </a:solidFill>
                <a:latin typeface="Century Gothic" panose="020B0502020202020204" pitchFamily="34" charset="0"/>
                <a:ea typeface="Century Gothic" panose="020B0502020202020204" pitchFamily="34" charset="0"/>
                <a:cs typeface="Century Gothic" panose="020B0502020202020204" pitchFamily="34" charset="0"/>
                <a:sym typeface="Century Gothic" panose="020B0502020202020204" pitchFamily="34" charset="0"/>
              </a:defRPr>
            </a:lvl3pPr>
            <a:lvl4pPr defTabSz="457200">
              <a:defRPr>
                <a:solidFill>
                  <a:srgbClr val="000000"/>
                </a:solidFill>
                <a:latin typeface="Century Gothic" panose="020B0502020202020204" pitchFamily="34" charset="0"/>
                <a:ea typeface="Century Gothic" panose="020B0502020202020204" pitchFamily="34" charset="0"/>
                <a:cs typeface="Century Gothic" panose="020B0502020202020204" pitchFamily="34" charset="0"/>
                <a:sym typeface="Century Gothic" panose="020B0502020202020204" pitchFamily="34" charset="0"/>
              </a:defRPr>
            </a:lvl4pPr>
            <a:lvl5pPr defTabSz="457200">
              <a:defRPr>
                <a:solidFill>
                  <a:srgbClr val="000000"/>
                </a:solidFill>
                <a:latin typeface="Century Gothic" panose="020B0502020202020204" pitchFamily="34" charset="0"/>
                <a:ea typeface="Century Gothic" panose="020B0502020202020204" pitchFamily="34" charset="0"/>
                <a:cs typeface="Century Gothic" panose="020B0502020202020204" pitchFamily="34" charset="0"/>
                <a:sym typeface="Century Gothic" panose="020B0502020202020204" pitchFamily="34" charset="0"/>
              </a:defRPr>
            </a:lvl5pPr>
            <a:lvl6pPr marL="457200" indent="1828800" defTabSz="457200" fontAlgn="base" hangingPunct="0">
              <a:spcBef>
                <a:spcPct val="0"/>
              </a:spcBef>
              <a:spcAft>
                <a:spcPct val="0"/>
              </a:spcAft>
              <a:defRPr>
                <a:solidFill>
                  <a:srgbClr val="000000"/>
                </a:solidFill>
                <a:latin typeface="Century Gothic" panose="020B0502020202020204" pitchFamily="34" charset="0"/>
                <a:ea typeface="Century Gothic" panose="020B0502020202020204" pitchFamily="34" charset="0"/>
                <a:cs typeface="Century Gothic" panose="020B0502020202020204" pitchFamily="34" charset="0"/>
                <a:sym typeface="Century Gothic" panose="020B0502020202020204" pitchFamily="34" charset="0"/>
              </a:defRPr>
            </a:lvl6pPr>
            <a:lvl7pPr marL="914400" indent="1828800" defTabSz="457200" fontAlgn="base" hangingPunct="0">
              <a:spcBef>
                <a:spcPct val="0"/>
              </a:spcBef>
              <a:spcAft>
                <a:spcPct val="0"/>
              </a:spcAft>
              <a:defRPr>
                <a:solidFill>
                  <a:srgbClr val="000000"/>
                </a:solidFill>
                <a:latin typeface="Century Gothic" panose="020B0502020202020204" pitchFamily="34" charset="0"/>
                <a:ea typeface="Century Gothic" panose="020B0502020202020204" pitchFamily="34" charset="0"/>
                <a:cs typeface="Century Gothic" panose="020B0502020202020204" pitchFamily="34" charset="0"/>
                <a:sym typeface="Century Gothic" panose="020B0502020202020204" pitchFamily="34" charset="0"/>
              </a:defRPr>
            </a:lvl7pPr>
            <a:lvl8pPr marL="1371600" indent="1828800" defTabSz="457200" fontAlgn="base" hangingPunct="0">
              <a:spcBef>
                <a:spcPct val="0"/>
              </a:spcBef>
              <a:spcAft>
                <a:spcPct val="0"/>
              </a:spcAft>
              <a:defRPr>
                <a:solidFill>
                  <a:srgbClr val="000000"/>
                </a:solidFill>
                <a:latin typeface="Century Gothic" panose="020B0502020202020204" pitchFamily="34" charset="0"/>
                <a:ea typeface="Century Gothic" panose="020B0502020202020204" pitchFamily="34" charset="0"/>
                <a:cs typeface="Century Gothic" panose="020B0502020202020204" pitchFamily="34" charset="0"/>
                <a:sym typeface="Century Gothic" panose="020B0502020202020204" pitchFamily="34" charset="0"/>
              </a:defRPr>
            </a:lvl8pPr>
            <a:lvl9pPr marL="1828800" indent="1828800" defTabSz="457200" fontAlgn="base" hangingPunct="0">
              <a:spcBef>
                <a:spcPct val="0"/>
              </a:spcBef>
              <a:spcAft>
                <a:spcPct val="0"/>
              </a:spcAft>
              <a:defRPr>
                <a:solidFill>
                  <a:srgbClr val="000000"/>
                </a:solidFill>
                <a:latin typeface="Century Gothic" panose="020B0502020202020204" pitchFamily="34" charset="0"/>
                <a:ea typeface="Century Gothic" panose="020B0502020202020204" pitchFamily="34" charset="0"/>
                <a:cs typeface="Century Gothic" panose="020B0502020202020204" pitchFamily="34" charset="0"/>
                <a:sym typeface="Century Gothic" panose="020B0502020202020204" pitchFamily="34" charset="0"/>
              </a:defRPr>
            </a:lvl9pPr>
          </a:lstStyle>
          <a:p>
            <a:r>
              <a:rPr lang="en-US" altLang="en-US" sz="2000">
                <a:solidFill>
                  <a:srgbClr val="ACD433"/>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rPr>
              <a:t>4. Download the file </a:t>
            </a:r>
            <a:endParaRPr lang="en-US" altLang="en-US">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024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10245"/>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0244">
                                            <p:txEl>
                                              <p:pRg st="0" end="0"/>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499"/>
                                          </p:stCondLst>
                                        </p:cTn>
                                        <p:tgtEl>
                                          <p:spTgt spid="10246"/>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10248">
                                            <p:txEl>
                                              <p:pRg st="0" end="0"/>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499"/>
                                          </p:stCondLst>
                                        </p:cTn>
                                        <p:tgtEl>
                                          <p:spTgt spid="10247"/>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10250">
                                            <p:txEl>
                                              <p:pRg st="0" end="0"/>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499"/>
                                          </p:stCondLst>
                                        </p:cTn>
                                        <p:tgtEl>
                                          <p:spTgt spid="102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3" grpId="0" build="p" bldLvl="5" autoUpdateAnimBg="0"/>
      <p:bldP spid="10244" grpId="0" build="p" bldLvl="5" autoUpdateAnimBg="0"/>
      <p:bldP spid="10248" grpId="0" build="p" bldLvl="5" autoUpdateAnimBg="0"/>
      <p:bldP spid="10250" grpId="0" build="p" bldLvl="5" autoUpdateAnimBg="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Rectangle 1"/>
          <p:cNvSpPr>
            <a:spLocks/>
          </p:cNvSpPr>
          <p:nvPr/>
        </p:nvSpPr>
        <p:spPr bwMode="auto">
          <a:xfrm>
            <a:off x="10350500" y="536575"/>
            <a:ext cx="838200" cy="522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20" rIns="45720" anchor="b">
            <a:spAutoFit/>
          </a:bodyPr>
          <a:lstStyle/>
          <a:p>
            <a:pPr algn="ctr"/>
            <a:fld id="{1D875264-69D3-4E53-B8B9-433D4A8F6BB2}" type="slidenum">
              <a:rPr lang="en-US" altLang="en-US" sz="2800">
                <a:solidFill>
                  <a:srgbClr val="FFFFFF"/>
                </a:solidFill>
              </a:rPr>
              <a:pPr algn="ctr"/>
              <a:t>8</a:t>
            </a:fld>
            <a:endParaRPr lang="en-US" altLang="en-US"/>
          </a:p>
        </p:txBody>
      </p:sp>
      <p:sp>
        <p:nvSpPr>
          <p:cNvPr id="11266" name="Rectangle 2"/>
          <p:cNvSpPr>
            <a:spLocks/>
          </p:cNvSpPr>
          <p:nvPr/>
        </p:nvSpPr>
        <p:spPr bwMode="auto">
          <a:xfrm>
            <a:off x="554038" y="403225"/>
            <a:ext cx="11082337" cy="1731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b"/>
          <a:lstStyle>
            <a:lvl1pPr defTabSz="457200">
              <a:defRPr>
                <a:solidFill>
                  <a:srgbClr val="000000"/>
                </a:solidFill>
                <a:latin typeface="Century Gothic" panose="020B0502020202020204" pitchFamily="34" charset="0"/>
                <a:ea typeface="Century Gothic" panose="020B0502020202020204" pitchFamily="34" charset="0"/>
                <a:cs typeface="Century Gothic" panose="020B0502020202020204" pitchFamily="34" charset="0"/>
                <a:sym typeface="Century Gothic" panose="020B0502020202020204" pitchFamily="34" charset="0"/>
              </a:defRPr>
            </a:lvl1pPr>
            <a:lvl2pPr defTabSz="457200">
              <a:defRPr>
                <a:solidFill>
                  <a:srgbClr val="000000"/>
                </a:solidFill>
                <a:latin typeface="Century Gothic" panose="020B0502020202020204" pitchFamily="34" charset="0"/>
                <a:ea typeface="Century Gothic" panose="020B0502020202020204" pitchFamily="34" charset="0"/>
                <a:cs typeface="Century Gothic" panose="020B0502020202020204" pitchFamily="34" charset="0"/>
                <a:sym typeface="Century Gothic" panose="020B0502020202020204" pitchFamily="34" charset="0"/>
              </a:defRPr>
            </a:lvl2pPr>
            <a:lvl3pPr defTabSz="457200">
              <a:defRPr>
                <a:solidFill>
                  <a:srgbClr val="000000"/>
                </a:solidFill>
                <a:latin typeface="Century Gothic" panose="020B0502020202020204" pitchFamily="34" charset="0"/>
                <a:ea typeface="Century Gothic" panose="020B0502020202020204" pitchFamily="34" charset="0"/>
                <a:cs typeface="Century Gothic" panose="020B0502020202020204" pitchFamily="34" charset="0"/>
                <a:sym typeface="Century Gothic" panose="020B0502020202020204" pitchFamily="34" charset="0"/>
              </a:defRPr>
            </a:lvl3pPr>
            <a:lvl4pPr defTabSz="457200">
              <a:defRPr>
                <a:solidFill>
                  <a:srgbClr val="000000"/>
                </a:solidFill>
                <a:latin typeface="Century Gothic" panose="020B0502020202020204" pitchFamily="34" charset="0"/>
                <a:ea typeface="Century Gothic" panose="020B0502020202020204" pitchFamily="34" charset="0"/>
                <a:cs typeface="Century Gothic" panose="020B0502020202020204" pitchFamily="34" charset="0"/>
                <a:sym typeface="Century Gothic" panose="020B0502020202020204" pitchFamily="34" charset="0"/>
              </a:defRPr>
            </a:lvl4pPr>
            <a:lvl5pPr defTabSz="457200">
              <a:defRPr>
                <a:solidFill>
                  <a:srgbClr val="000000"/>
                </a:solidFill>
                <a:latin typeface="Century Gothic" panose="020B0502020202020204" pitchFamily="34" charset="0"/>
                <a:ea typeface="Century Gothic" panose="020B0502020202020204" pitchFamily="34" charset="0"/>
                <a:cs typeface="Century Gothic" panose="020B0502020202020204" pitchFamily="34" charset="0"/>
                <a:sym typeface="Century Gothic" panose="020B0502020202020204" pitchFamily="34" charset="0"/>
              </a:defRPr>
            </a:lvl5pPr>
            <a:lvl6pPr marL="457200" indent="1828800" defTabSz="457200" fontAlgn="base" hangingPunct="0">
              <a:spcBef>
                <a:spcPct val="0"/>
              </a:spcBef>
              <a:spcAft>
                <a:spcPct val="0"/>
              </a:spcAft>
              <a:defRPr>
                <a:solidFill>
                  <a:srgbClr val="000000"/>
                </a:solidFill>
                <a:latin typeface="Century Gothic" panose="020B0502020202020204" pitchFamily="34" charset="0"/>
                <a:ea typeface="Century Gothic" panose="020B0502020202020204" pitchFamily="34" charset="0"/>
                <a:cs typeface="Century Gothic" panose="020B0502020202020204" pitchFamily="34" charset="0"/>
                <a:sym typeface="Century Gothic" panose="020B0502020202020204" pitchFamily="34" charset="0"/>
              </a:defRPr>
            </a:lvl6pPr>
            <a:lvl7pPr marL="914400" indent="1828800" defTabSz="457200" fontAlgn="base" hangingPunct="0">
              <a:spcBef>
                <a:spcPct val="0"/>
              </a:spcBef>
              <a:spcAft>
                <a:spcPct val="0"/>
              </a:spcAft>
              <a:defRPr>
                <a:solidFill>
                  <a:srgbClr val="000000"/>
                </a:solidFill>
                <a:latin typeface="Century Gothic" panose="020B0502020202020204" pitchFamily="34" charset="0"/>
                <a:ea typeface="Century Gothic" panose="020B0502020202020204" pitchFamily="34" charset="0"/>
                <a:cs typeface="Century Gothic" panose="020B0502020202020204" pitchFamily="34" charset="0"/>
                <a:sym typeface="Century Gothic" panose="020B0502020202020204" pitchFamily="34" charset="0"/>
              </a:defRPr>
            </a:lvl7pPr>
            <a:lvl8pPr marL="1371600" indent="1828800" defTabSz="457200" fontAlgn="base" hangingPunct="0">
              <a:spcBef>
                <a:spcPct val="0"/>
              </a:spcBef>
              <a:spcAft>
                <a:spcPct val="0"/>
              </a:spcAft>
              <a:defRPr>
                <a:solidFill>
                  <a:srgbClr val="000000"/>
                </a:solidFill>
                <a:latin typeface="Century Gothic" panose="020B0502020202020204" pitchFamily="34" charset="0"/>
                <a:ea typeface="Century Gothic" panose="020B0502020202020204" pitchFamily="34" charset="0"/>
                <a:cs typeface="Century Gothic" panose="020B0502020202020204" pitchFamily="34" charset="0"/>
                <a:sym typeface="Century Gothic" panose="020B0502020202020204" pitchFamily="34" charset="0"/>
              </a:defRPr>
            </a:lvl8pPr>
            <a:lvl9pPr marL="1828800" indent="1828800" defTabSz="457200" fontAlgn="base" hangingPunct="0">
              <a:spcBef>
                <a:spcPct val="0"/>
              </a:spcBef>
              <a:spcAft>
                <a:spcPct val="0"/>
              </a:spcAft>
              <a:defRPr>
                <a:solidFill>
                  <a:srgbClr val="000000"/>
                </a:solidFill>
                <a:latin typeface="Century Gothic" panose="020B0502020202020204" pitchFamily="34" charset="0"/>
                <a:ea typeface="Century Gothic" panose="020B0502020202020204" pitchFamily="34" charset="0"/>
                <a:cs typeface="Century Gothic" panose="020B0502020202020204" pitchFamily="34" charset="0"/>
                <a:sym typeface="Century Gothic" panose="020B0502020202020204" pitchFamily="34" charset="0"/>
              </a:defRPr>
            </a:lvl9pPr>
          </a:lstStyle>
          <a:p>
            <a:r>
              <a:rPr lang="en-US" altLang="en-US" sz="5400">
                <a:solidFill>
                  <a:srgbClr val="FFFFFF"/>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rPr>
              <a:t>Step2: Install Keil MDK5 and Installer pack</a:t>
            </a:r>
            <a:endParaRPr lang="en-US" altLang="en-US">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endParaRPr>
          </a:p>
        </p:txBody>
      </p:sp>
      <p:sp>
        <p:nvSpPr>
          <p:cNvPr id="11267" name="Rectangle 3"/>
          <p:cNvSpPr>
            <a:spLocks/>
          </p:cNvSpPr>
          <p:nvPr/>
        </p:nvSpPr>
        <p:spPr bwMode="auto">
          <a:xfrm>
            <a:off x="519113" y="2300288"/>
            <a:ext cx="9766300" cy="52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defTabSz="457200">
              <a:defRPr>
                <a:solidFill>
                  <a:srgbClr val="000000"/>
                </a:solidFill>
                <a:latin typeface="Century Gothic" panose="020B0502020202020204" pitchFamily="34" charset="0"/>
                <a:ea typeface="Century Gothic" panose="020B0502020202020204" pitchFamily="34" charset="0"/>
                <a:cs typeface="Century Gothic" panose="020B0502020202020204" pitchFamily="34" charset="0"/>
                <a:sym typeface="Century Gothic" panose="020B0502020202020204" pitchFamily="34" charset="0"/>
              </a:defRPr>
            </a:lvl1pPr>
            <a:lvl2pPr defTabSz="457200">
              <a:defRPr>
                <a:solidFill>
                  <a:srgbClr val="000000"/>
                </a:solidFill>
                <a:latin typeface="Century Gothic" panose="020B0502020202020204" pitchFamily="34" charset="0"/>
                <a:ea typeface="Century Gothic" panose="020B0502020202020204" pitchFamily="34" charset="0"/>
                <a:cs typeface="Century Gothic" panose="020B0502020202020204" pitchFamily="34" charset="0"/>
                <a:sym typeface="Century Gothic" panose="020B0502020202020204" pitchFamily="34" charset="0"/>
              </a:defRPr>
            </a:lvl2pPr>
            <a:lvl3pPr defTabSz="457200">
              <a:defRPr>
                <a:solidFill>
                  <a:srgbClr val="000000"/>
                </a:solidFill>
                <a:latin typeface="Century Gothic" panose="020B0502020202020204" pitchFamily="34" charset="0"/>
                <a:ea typeface="Century Gothic" panose="020B0502020202020204" pitchFamily="34" charset="0"/>
                <a:cs typeface="Century Gothic" panose="020B0502020202020204" pitchFamily="34" charset="0"/>
                <a:sym typeface="Century Gothic" panose="020B0502020202020204" pitchFamily="34" charset="0"/>
              </a:defRPr>
            </a:lvl3pPr>
            <a:lvl4pPr defTabSz="457200">
              <a:defRPr>
                <a:solidFill>
                  <a:srgbClr val="000000"/>
                </a:solidFill>
                <a:latin typeface="Century Gothic" panose="020B0502020202020204" pitchFamily="34" charset="0"/>
                <a:ea typeface="Century Gothic" panose="020B0502020202020204" pitchFamily="34" charset="0"/>
                <a:cs typeface="Century Gothic" panose="020B0502020202020204" pitchFamily="34" charset="0"/>
                <a:sym typeface="Century Gothic" panose="020B0502020202020204" pitchFamily="34" charset="0"/>
              </a:defRPr>
            </a:lvl4pPr>
            <a:lvl5pPr defTabSz="457200">
              <a:defRPr>
                <a:solidFill>
                  <a:srgbClr val="000000"/>
                </a:solidFill>
                <a:latin typeface="Century Gothic" panose="020B0502020202020204" pitchFamily="34" charset="0"/>
                <a:ea typeface="Century Gothic" panose="020B0502020202020204" pitchFamily="34" charset="0"/>
                <a:cs typeface="Century Gothic" panose="020B0502020202020204" pitchFamily="34" charset="0"/>
                <a:sym typeface="Century Gothic" panose="020B0502020202020204" pitchFamily="34" charset="0"/>
              </a:defRPr>
            </a:lvl5pPr>
            <a:lvl6pPr marL="457200" indent="1828800" defTabSz="457200" fontAlgn="base" hangingPunct="0">
              <a:spcBef>
                <a:spcPct val="0"/>
              </a:spcBef>
              <a:spcAft>
                <a:spcPct val="0"/>
              </a:spcAft>
              <a:defRPr>
                <a:solidFill>
                  <a:srgbClr val="000000"/>
                </a:solidFill>
                <a:latin typeface="Century Gothic" panose="020B0502020202020204" pitchFamily="34" charset="0"/>
                <a:ea typeface="Century Gothic" panose="020B0502020202020204" pitchFamily="34" charset="0"/>
                <a:cs typeface="Century Gothic" panose="020B0502020202020204" pitchFamily="34" charset="0"/>
                <a:sym typeface="Century Gothic" panose="020B0502020202020204" pitchFamily="34" charset="0"/>
              </a:defRPr>
            </a:lvl6pPr>
            <a:lvl7pPr marL="914400" indent="1828800" defTabSz="457200" fontAlgn="base" hangingPunct="0">
              <a:spcBef>
                <a:spcPct val="0"/>
              </a:spcBef>
              <a:spcAft>
                <a:spcPct val="0"/>
              </a:spcAft>
              <a:defRPr>
                <a:solidFill>
                  <a:srgbClr val="000000"/>
                </a:solidFill>
                <a:latin typeface="Century Gothic" panose="020B0502020202020204" pitchFamily="34" charset="0"/>
                <a:ea typeface="Century Gothic" panose="020B0502020202020204" pitchFamily="34" charset="0"/>
                <a:cs typeface="Century Gothic" panose="020B0502020202020204" pitchFamily="34" charset="0"/>
                <a:sym typeface="Century Gothic" panose="020B0502020202020204" pitchFamily="34" charset="0"/>
              </a:defRPr>
            </a:lvl7pPr>
            <a:lvl8pPr marL="1371600" indent="1828800" defTabSz="457200" fontAlgn="base" hangingPunct="0">
              <a:spcBef>
                <a:spcPct val="0"/>
              </a:spcBef>
              <a:spcAft>
                <a:spcPct val="0"/>
              </a:spcAft>
              <a:defRPr>
                <a:solidFill>
                  <a:srgbClr val="000000"/>
                </a:solidFill>
                <a:latin typeface="Century Gothic" panose="020B0502020202020204" pitchFamily="34" charset="0"/>
                <a:ea typeface="Century Gothic" panose="020B0502020202020204" pitchFamily="34" charset="0"/>
                <a:cs typeface="Century Gothic" panose="020B0502020202020204" pitchFamily="34" charset="0"/>
                <a:sym typeface="Century Gothic" panose="020B0502020202020204" pitchFamily="34" charset="0"/>
              </a:defRPr>
            </a:lvl8pPr>
            <a:lvl9pPr marL="1828800" indent="1828800" defTabSz="457200" fontAlgn="base" hangingPunct="0">
              <a:spcBef>
                <a:spcPct val="0"/>
              </a:spcBef>
              <a:spcAft>
                <a:spcPct val="0"/>
              </a:spcAft>
              <a:defRPr>
                <a:solidFill>
                  <a:srgbClr val="000000"/>
                </a:solidFill>
                <a:latin typeface="Century Gothic" panose="020B0502020202020204" pitchFamily="34" charset="0"/>
                <a:ea typeface="Century Gothic" panose="020B0502020202020204" pitchFamily="34" charset="0"/>
                <a:cs typeface="Century Gothic" panose="020B0502020202020204" pitchFamily="34" charset="0"/>
                <a:sym typeface="Century Gothic" panose="020B0502020202020204" pitchFamily="34" charset="0"/>
              </a:defRPr>
            </a:lvl9pPr>
          </a:lstStyle>
          <a:p>
            <a:r>
              <a:rPr lang="en-US" altLang="en-US" sz="2000">
                <a:solidFill>
                  <a:srgbClr val="ACD433"/>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rPr>
              <a:t>1. Installation procedure is straight forward</a:t>
            </a:r>
            <a:endParaRPr lang="en-US" altLang="en-US">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endParaRPr>
          </a:p>
        </p:txBody>
      </p:sp>
      <p:sp>
        <p:nvSpPr>
          <p:cNvPr id="11268" name="Rectangle 4"/>
          <p:cNvSpPr>
            <a:spLocks/>
          </p:cNvSpPr>
          <p:nvPr/>
        </p:nvSpPr>
        <p:spPr bwMode="auto">
          <a:xfrm>
            <a:off x="544513" y="2747963"/>
            <a:ext cx="10783887" cy="10112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defTabSz="457200">
              <a:defRPr>
                <a:solidFill>
                  <a:srgbClr val="000000"/>
                </a:solidFill>
                <a:latin typeface="Century Gothic" panose="020B0502020202020204" pitchFamily="34" charset="0"/>
                <a:ea typeface="Century Gothic" panose="020B0502020202020204" pitchFamily="34" charset="0"/>
                <a:cs typeface="Century Gothic" panose="020B0502020202020204" pitchFamily="34" charset="0"/>
                <a:sym typeface="Century Gothic" panose="020B0502020202020204" pitchFamily="34" charset="0"/>
              </a:defRPr>
            </a:lvl1pPr>
            <a:lvl2pPr defTabSz="457200">
              <a:defRPr>
                <a:solidFill>
                  <a:srgbClr val="000000"/>
                </a:solidFill>
                <a:latin typeface="Century Gothic" panose="020B0502020202020204" pitchFamily="34" charset="0"/>
                <a:ea typeface="Century Gothic" panose="020B0502020202020204" pitchFamily="34" charset="0"/>
                <a:cs typeface="Century Gothic" panose="020B0502020202020204" pitchFamily="34" charset="0"/>
                <a:sym typeface="Century Gothic" panose="020B0502020202020204" pitchFamily="34" charset="0"/>
              </a:defRPr>
            </a:lvl2pPr>
            <a:lvl3pPr defTabSz="457200">
              <a:defRPr>
                <a:solidFill>
                  <a:srgbClr val="000000"/>
                </a:solidFill>
                <a:latin typeface="Century Gothic" panose="020B0502020202020204" pitchFamily="34" charset="0"/>
                <a:ea typeface="Century Gothic" panose="020B0502020202020204" pitchFamily="34" charset="0"/>
                <a:cs typeface="Century Gothic" panose="020B0502020202020204" pitchFamily="34" charset="0"/>
                <a:sym typeface="Century Gothic" panose="020B0502020202020204" pitchFamily="34" charset="0"/>
              </a:defRPr>
            </a:lvl3pPr>
            <a:lvl4pPr defTabSz="457200">
              <a:defRPr>
                <a:solidFill>
                  <a:srgbClr val="000000"/>
                </a:solidFill>
                <a:latin typeface="Century Gothic" panose="020B0502020202020204" pitchFamily="34" charset="0"/>
                <a:ea typeface="Century Gothic" panose="020B0502020202020204" pitchFamily="34" charset="0"/>
                <a:cs typeface="Century Gothic" panose="020B0502020202020204" pitchFamily="34" charset="0"/>
                <a:sym typeface="Century Gothic" panose="020B0502020202020204" pitchFamily="34" charset="0"/>
              </a:defRPr>
            </a:lvl4pPr>
            <a:lvl5pPr defTabSz="457200">
              <a:defRPr>
                <a:solidFill>
                  <a:srgbClr val="000000"/>
                </a:solidFill>
                <a:latin typeface="Century Gothic" panose="020B0502020202020204" pitchFamily="34" charset="0"/>
                <a:ea typeface="Century Gothic" panose="020B0502020202020204" pitchFamily="34" charset="0"/>
                <a:cs typeface="Century Gothic" panose="020B0502020202020204" pitchFamily="34" charset="0"/>
                <a:sym typeface="Century Gothic" panose="020B0502020202020204" pitchFamily="34" charset="0"/>
              </a:defRPr>
            </a:lvl5pPr>
            <a:lvl6pPr marL="457200" indent="1828800" defTabSz="457200" fontAlgn="base" hangingPunct="0">
              <a:spcBef>
                <a:spcPct val="0"/>
              </a:spcBef>
              <a:spcAft>
                <a:spcPct val="0"/>
              </a:spcAft>
              <a:defRPr>
                <a:solidFill>
                  <a:srgbClr val="000000"/>
                </a:solidFill>
                <a:latin typeface="Century Gothic" panose="020B0502020202020204" pitchFamily="34" charset="0"/>
                <a:ea typeface="Century Gothic" panose="020B0502020202020204" pitchFamily="34" charset="0"/>
                <a:cs typeface="Century Gothic" panose="020B0502020202020204" pitchFamily="34" charset="0"/>
                <a:sym typeface="Century Gothic" panose="020B0502020202020204" pitchFamily="34" charset="0"/>
              </a:defRPr>
            </a:lvl6pPr>
            <a:lvl7pPr marL="914400" indent="1828800" defTabSz="457200" fontAlgn="base" hangingPunct="0">
              <a:spcBef>
                <a:spcPct val="0"/>
              </a:spcBef>
              <a:spcAft>
                <a:spcPct val="0"/>
              </a:spcAft>
              <a:defRPr>
                <a:solidFill>
                  <a:srgbClr val="000000"/>
                </a:solidFill>
                <a:latin typeface="Century Gothic" panose="020B0502020202020204" pitchFamily="34" charset="0"/>
                <a:ea typeface="Century Gothic" panose="020B0502020202020204" pitchFamily="34" charset="0"/>
                <a:cs typeface="Century Gothic" panose="020B0502020202020204" pitchFamily="34" charset="0"/>
                <a:sym typeface="Century Gothic" panose="020B0502020202020204" pitchFamily="34" charset="0"/>
              </a:defRPr>
            </a:lvl7pPr>
            <a:lvl8pPr marL="1371600" indent="1828800" defTabSz="457200" fontAlgn="base" hangingPunct="0">
              <a:spcBef>
                <a:spcPct val="0"/>
              </a:spcBef>
              <a:spcAft>
                <a:spcPct val="0"/>
              </a:spcAft>
              <a:defRPr>
                <a:solidFill>
                  <a:srgbClr val="000000"/>
                </a:solidFill>
                <a:latin typeface="Century Gothic" panose="020B0502020202020204" pitchFamily="34" charset="0"/>
                <a:ea typeface="Century Gothic" panose="020B0502020202020204" pitchFamily="34" charset="0"/>
                <a:cs typeface="Century Gothic" panose="020B0502020202020204" pitchFamily="34" charset="0"/>
                <a:sym typeface="Century Gothic" panose="020B0502020202020204" pitchFamily="34" charset="0"/>
              </a:defRPr>
            </a:lvl8pPr>
            <a:lvl9pPr marL="1828800" indent="1828800" defTabSz="457200" fontAlgn="base" hangingPunct="0">
              <a:spcBef>
                <a:spcPct val="0"/>
              </a:spcBef>
              <a:spcAft>
                <a:spcPct val="0"/>
              </a:spcAft>
              <a:defRPr>
                <a:solidFill>
                  <a:srgbClr val="000000"/>
                </a:solidFill>
                <a:latin typeface="Century Gothic" panose="020B0502020202020204" pitchFamily="34" charset="0"/>
                <a:ea typeface="Century Gothic" panose="020B0502020202020204" pitchFamily="34" charset="0"/>
                <a:cs typeface="Century Gothic" panose="020B0502020202020204" pitchFamily="34" charset="0"/>
                <a:sym typeface="Century Gothic" panose="020B0502020202020204" pitchFamily="34" charset="0"/>
              </a:defRPr>
            </a:lvl9pPr>
          </a:lstStyle>
          <a:p>
            <a:r>
              <a:rPr lang="en-US" altLang="en-US" sz="2000">
                <a:solidFill>
                  <a:srgbClr val="ACD433"/>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rPr>
              <a:t>2. After the installation, you need to install the libraries for your specific micro controller in our case KL25Z128VLK4 from freescale. </a:t>
            </a:r>
            <a:endParaRPr lang="en-US" altLang="en-US">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1267">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126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7" grpId="0" build="p" bldLvl="5" autoUpdateAnimBg="0"/>
      <p:bldP spid="11268" grpId="0" build="p" bldLvl="5" autoUpdateAnimBg="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Rectangle 1"/>
          <p:cNvSpPr>
            <a:spLocks noGrp="1" noChangeArrowheads="1"/>
          </p:cNvSpPr>
          <p:nvPr>
            <p:ph type="title"/>
          </p:nvPr>
        </p:nvSpPr>
        <p:spPr>
          <a:xfrm>
            <a:off x="506413" y="498475"/>
            <a:ext cx="8826500" cy="862013"/>
          </a:xfrm>
        </p:spPr>
        <p:txBody>
          <a:bodyPr/>
          <a:lstStyle/>
          <a:p>
            <a:r>
              <a:rPr lang="en-US" altLang="en-US" sz="5400"/>
              <a:t>Package installation</a:t>
            </a:r>
            <a:endParaRPr lang="en-US" altLang="en-US" sz="1800">
              <a:solidFill>
                <a:srgbClr val="000000"/>
              </a:solidFill>
            </a:endParaRPr>
          </a:p>
        </p:txBody>
      </p:sp>
      <p:sp>
        <p:nvSpPr>
          <p:cNvPr id="12290" name="Rectangle 2"/>
          <p:cNvSpPr>
            <a:spLocks/>
          </p:cNvSpPr>
          <p:nvPr/>
        </p:nvSpPr>
        <p:spPr bwMode="auto">
          <a:xfrm>
            <a:off x="10350500" y="536575"/>
            <a:ext cx="838200" cy="522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20" rIns="45720" anchor="b">
            <a:spAutoFit/>
          </a:bodyPr>
          <a:lstStyle/>
          <a:p>
            <a:pPr algn="ctr"/>
            <a:fld id="{005B1230-AB44-49E7-85E9-EAE4AFFD0D6E}" type="slidenum">
              <a:rPr lang="en-US" altLang="en-US" sz="2800">
                <a:solidFill>
                  <a:srgbClr val="FFFFFF"/>
                </a:solidFill>
              </a:rPr>
              <a:pPr algn="ctr"/>
              <a:t>9</a:t>
            </a:fld>
            <a:endParaRPr lang="en-US" altLang="en-US"/>
          </a:p>
        </p:txBody>
      </p:sp>
      <p:pic>
        <p:nvPicPr>
          <p:cNvPr id="12291" name="Picture 3" descr="1.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04875" y="1319213"/>
            <a:ext cx="9577388" cy="53625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med"/>
</p:sld>
</file>

<file path=ppt/theme/theme1.xml><?xml version="1.0" encoding="utf-8"?>
<a:theme xmlns:a="http://schemas.openxmlformats.org/drawingml/2006/main" name="Default">
  <a:themeElements>
    <a:clrScheme name="">
      <a:dk1>
        <a:srgbClr val="000000"/>
      </a:dk1>
      <a:lt1>
        <a:srgbClr val="FFFFFF"/>
      </a:lt1>
      <a:dk2>
        <a:srgbClr val="A7A7A7"/>
      </a:dk2>
      <a:lt2>
        <a:srgbClr val="535353"/>
      </a:lt2>
      <a:accent1>
        <a:srgbClr val="ACD433"/>
      </a:accent1>
      <a:accent2>
        <a:srgbClr val="E6C133"/>
      </a:accent2>
      <a:accent3>
        <a:srgbClr val="FFFFFF"/>
      </a:accent3>
      <a:accent4>
        <a:srgbClr val="000000"/>
      </a:accent4>
      <a:accent5>
        <a:srgbClr val="D2E6AD"/>
      </a:accent5>
      <a:accent6>
        <a:srgbClr val="D0AF2D"/>
      </a:accent6>
      <a:hlink>
        <a:srgbClr val="0000FF"/>
      </a:hlink>
      <a:folHlink>
        <a:srgbClr val="FF00FF"/>
      </a:folHlink>
    </a:clrScheme>
    <a:fontScheme name="Default">
      <a:majorFont>
        <a:latin typeface="Century Gothic"/>
        <a:ea typeface="Century Gothic"/>
        <a:cs typeface="Century Gothic"/>
      </a:majorFont>
      <a:minorFont>
        <a:latin typeface="Century Gothic"/>
        <a:ea typeface="Century Gothic"/>
        <a:cs typeface="Century Gothic"/>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FFFFFF"/>
        </a:solidFill>
        <a:ln w="19050" cap="rnd" cmpd="sng" algn="ctr">
          <a:solidFill>
            <a:srgbClr val="ACD433"/>
          </a:solidFill>
          <a:prstDash val="solid"/>
          <a:bevel/>
          <a:headEnd type="none" w="med" len="med"/>
          <a:tailEnd type="none" w="med" len="med"/>
        </a:ln>
        <a:effectLst>
          <a:outerShdw blurRad="38100" dist="25400" dir="5400000" algn="ctr" rotWithShape="0">
            <a:srgbClr val="000000">
              <a:alpha val="45000"/>
            </a:srgbClr>
          </a:outerShdw>
        </a:effectLst>
      </a:spPr>
      <a:bodyPr vert="horz" wrap="square" lIns="45720" tIns="45720" rIns="45720" bIns="45720" numCol="1" anchor="ctr" anchorCtr="0" compatLnSpc="1">
        <a:prstTxWarp prst="textNoShape">
          <a:avLst/>
        </a:prstTxWarp>
        <a:spAutoFit/>
      </a:bodyPr>
      <a:lstStyle>
        <a:defPPr marL="0" marR="0" indent="0" algn="l" defTabSz="914400" rtl="0" eaLnBrk="1" fontAlgn="base" latinLnBrk="0" hangingPunct="0">
          <a:lnSpc>
            <a:spcPct val="100000"/>
          </a:lnSpc>
          <a:spcBef>
            <a:spcPct val="0"/>
          </a:spcBef>
          <a:spcAft>
            <a:spcPct val="0"/>
          </a:spcAft>
          <a:buClrTx/>
          <a:buSzTx/>
          <a:buFontTx/>
          <a:buNone/>
          <a:tabLst/>
          <a:defRPr kumimoji="0" lang="en-US" altLang="en-US" sz="1800" b="0" i="0" u="none" strike="noStrike" cap="none" normalizeH="0" baseline="0" smtClean="0">
            <a:ln>
              <a:noFill/>
            </a:ln>
            <a:solidFill>
              <a:srgbClr val="000000"/>
            </a:solidFill>
            <a:effectLst/>
            <a:latin typeface="Century Gothic" panose="020B0502020202020204" pitchFamily="34" charset="0"/>
            <a:ea typeface="Century Gothic" panose="020B0502020202020204" pitchFamily="34" charset="0"/>
            <a:cs typeface="Century Gothic" panose="020B0502020202020204" pitchFamily="34" charset="0"/>
            <a:sym typeface="Century Gothic" panose="020B0502020202020204" pitchFamily="34" charset="0"/>
          </a:defRPr>
        </a:defPPr>
      </a:lstStyle>
    </a:spDef>
    <a:lnDef>
      <a:spPr bwMode="auto">
        <a:xfrm>
          <a:off x="0" y="0"/>
          <a:ext cx="1" cy="1"/>
        </a:xfrm>
        <a:custGeom>
          <a:avLst/>
          <a:gdLst/>
          <a:ahLst/>
          <a:cxnLst/>
          <a:rect l="0" t="0" r="0" b="0"/>
          <a:pathLst/>
        </a:custGeom>
        <a:solidFill>
          <a:srgbClr val="FFFFFF"/>
        </a:solidFill>
        <a:ln w="19050" cap="rnd" cmpd="sng" algn="ctr">
          <a:solidFill>
            <a:srgbClr val="ACD433"/>
          </a:solidFill>
          <a:prstDash val="solid"/>
          <a:bevel/>
          <a:headEnd type="none" w="med" len="med"/>
          <a:tailEnd type="none" w="med" len="med"/>
        </a:ln>
        <a:effectLst>
          <a:outerShdw blurRad="38100" dist="25400" dir="5400000" algn="ctr" rotWithShape="0">
            <a:srgbClr val="000000">
              <a:alpha val="45000"/>
            </a:srgbClr>
          </a:outerShdw>
        </a:effectLst>
      </a:spPr>
      <a:bodyPr vert="horz" wrap="square" lIns="45720" tIns="45720" rIns="45720" bIns="45720" numCol="1" anchor="ctr" anchorCtr="0" compatLnSpc="1">
        <a:prstTxWarp prst="textNoShape">
          <a:avLst/>
        </a:prstTxWarp>
        <a:spAutoFit/>
      </a:bodyPr>
      <a:lstStyle>
        <a:defPPr marL="0" marR="0" indent="0" algn="l" defTabSz="914400" rtl="0" eaLnBrk="1" fontAlgn="base" latinLnBrk="0" hangingPunct="0">
          <a:lnSpc>
            <a:spcPct val="100000"/>
          </a:lnSpc>
          <a:spcBef>
            <a:spcPct val="0"/>
          </a:spcBef>
          <a:spcAft>
            <a:spcPct val="0"/>
          </a:spcAft>
          <a:buClrTx/>
          <a:buSzTx/>
          <a:buFontTx/>
          <a:buNone/>
          <a:tabLst/>
          <a:defRPr kumimoji="0" lang="en-US" altLang="en-US" sz="1800" b="0" i="0" u="none" strike="noStrike" cap="none" normalizeH="0" baseline="0" smtClean="0">
            <a:ln>
              <a:noFill/>
            </a:ln>
            <a:solidFill>
              <a:srgbClr val="000000"/>
            </a:solidFill>
            <a:effectLst/>
            <a:latin typeface="Century Gothic" panose="020B0502020202020204" pitchFamily="34" charset="0"/>
            <a:ea typeface="Century Gothic" panose="020B0502020202020204" pitchFamily="34" charset="0"/>
            <a:cs typeface="Century Gothic" panose="020B0502020202020204" pitchFamily="34" charset="0"/>
            <a:sym typeface="Century Gothic" panose="020B0502020202020204" pitchFamily="34" charset="0"/>
          </a:defRPr>
        </a:defPPr>
      </a:lst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Default - Title Slide">
  <a:themeElements>
    <a:clrScheme name="">
      <a:dk1>
        <a:srgbClr val="000000"/>
      </a:dk1>
      <a:lt1>
        <a:srgbClr val="FFFFFF"/>
      </a:lt1>
      <a:dk2>
        <a:srgbClr val="A7A7A7"/>
      </a:dk2>
      <a:lt2>
        <a:srgbClr val="535353"/>
      </a:lt2>
      <a:accent1>
        <a:srgbClr val="ACD433"/>
      </a:accent1>
      <a:accent2>
        <a:srgbClr val="E6C133"/>
      </a:accent2>
      <a:accent3>
        <a:srgbClr val="FFFFFF"/>
      </a:accent3>
      <a:accent4>
        <a:srgbClr val="000000"/>
      </a:accent4>
      <a:accent5>
        <a:srgbClr val="D2E6AD"/>
      </a:accent5>
      <a:accent6>
        <a:srgbClr val="D0AF2D"/>
      </a:accent6>
      <a:hlink>
        <a:srgbClr val="0000FF"/>
      </a:hlink>
      <a:folHlink>
        <a:srgbClr val="FF00FF"/>
      </a:folHlink>
    </a:clrScheme>
    <a:fontScheme name="Default - Title Slide">
      <a:majorFont>
        <a:latin typeface="Century Gothic"/>
        <a:ea typeface="Century Gothic"/>
        <a:cs typeface="Century Gothic"/>
      </a:majorFont>
      <a:minorFont>
        <a:latin typeface="Century Gothic"/>
        <a:ea typeface="Century Gothic"/>
        <a:cs typeface="Century Gothic"/>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FFFFFF"/>
        </a:solidFill>
        <a:ln w="19050" cap="rnd" cmpd="sng" algn="ctr">
          <a:solidFill>
            <a:srgbClr val="ACD433"/>
          </a:solidFill>
          <a:prstDash val="solid"/>
          <a:bevel/>
          <a:headEnd type="none" w="med" len="med"/>
          <a:tailEnd type="none" w="med" len="med"/>
        </a:ln>
        <a:effectLst>
          <a:outerShdw blurRad="38100" dist="25400" dir="5400000" algn="ctr" rotWithShape="0">
            <a:srgbClr val="000000">
              <a:alpha val="45000"/>
            </a:srgbClr>
          </a:outerShdw>
        </a:effectLst>
      </a:spPr>
      <a:bodyPr vert="horz" wrap="square" lIns="45720" tIns="45720" rIns="45720" bIns="45720" numCol="1" anchor="ctr" anchorCtr="0" compatLnSpc="1">
        <a:prstTxWarp prst="textNoShape">
          <a:avLst/>
        </a:prstTxWarp>
        <a:spAutoFit/>
      </a:bodyPr>
      <a:lstStyle>
        <a:defPPr marL="0" marR="0" indent="0" algn="l" defTabSz="914400" rtl="0" eaLnBrk="1" fontAlgn="base" latinLnBrk="0" hangingPunct="0">
          <a:lnSpc>
            <a:spcPct val="100000"/>
          </a:lnSpc>
          <a:spcBef>
            <a:spcPct val="0"/>
          </a:spcBef>
          <a:spcAft>
            <a:spcPct val="0"/>
          </a:spcAft>
          <a:buClrTx/>
          <a:buSzTx/>
          <a:buFontTx/>
          <a:buNone/>
          <a:tabLst/>
          <a:defRPr kumimoji="0" lang="en-US" altLang="en-US" sz="1800" b="0" i="0" u="none" strike="noStrike" cap="none" normalizeH="0" baseline="0" smtClean="0">
            <a:ln>
              <a:noFill/>
            </a:ln>
            <a:solidFill>
              <a:srgbClr val="000000"/>
            </a:solidFill>
            <a:effectLst/>
            <a:latin typeface="Century Gothic" panose="020B0502020202020204" pitchFamily="34" charset="0"/>
            <a:ea typeface="Century Gothic" panose="020B0502020202020204" pitchFamily="34" charset="0"/>
            <a:cs typeface="Century Gothic" panose="020B0502020202020204" pitchFamily="34" charset="0"/>
            <a:sym typeface="Century Gothic" panose="020B0502020202020204" pitchFamily="34" charset="0"/>
          </a:defRPr>
        </a:defPPr>
      </a:lstStyle>
    </a:spDef>
    <a:lnDef>
      <a:spPr bwMode="auto">
        <a:xfrm>
          <a:off x="0" y="0"/>
          <a:ext cx="1" cy="1"/>
        </a:xfrm>
        <a:custGeom>
          <a:avLst/>
          <a:gdLst/>
          <a:ahLst/>
          <a:cxnLst/>
          <a:rect l="0" t="0" r="0" b="0"/>
          <a:pathLst/>
        </a:custGeom>
        <a:solidFill>
          <a:srgbClr val="FFFFFF"/>
        </a:solidFill>
        <a:ln w="19050" cap="rnd" cmpd="sng" algn="ctr">
          <a:solidFill>
            <a:srgbClr val="ACD433"/>
          </a:solidFill>
          <a:prstDash val="solid"/>
          <a:bevel/>
          <a:headEnd type="none" w="med" len="med"/>
          <a:tailEnd type="none" w="med" len="med"/>
        </a:ln>
        <a:effectLst>
          <a:outerShdw blurRad="38100" dist="25400" dir="5400000" algn="ctr" rotWithShape="0">
            <a:srgbClr val="000000">
              <a:alpha val="45000"/>
            </a:srgbClr>
          </a:outerShdw>
        </a:effectLst>
      </a:spPr>
      <a:bodyPr vert="horz" wrap="square" lIns="45720" tIns="45720" rIns="45720" bIns="45720" numCol="1" anchor="ctr" anchorCtr="0" compatLnSpc="1">
        <a:prstTxWarp prst="textNoShape">
          <a:avLst/>
        </a:prstTxWarp>
        <a:spAutoFit/>
      </a:bodyPr>
      <a:lstStyle>
        <a:defPPr marL="0" marR="0" indent="0" algn="l" defTabSz="914400" rtl="0" eaLnBrk="1" fontAlgn="base" latinLnBrk="0" hangingPunct="0">
          <a:lnSpc>
            <a:spcPct val="100000"/>
          </a:lnSpc>
          <a:spcBef>
            <a:spcPct val="0"/>
          </a:spcBef>
          <a:spcAft>
            <a:spcPct val="0"/>
          </a:spcAft>
          <a:buClrTx/>
          <a:buSzTx/>
          <a:buFontTx/>
          <a:buNone/>
          <a:tabLst/>
          <a:defRPr kumimoji="0" lang="en-US" altLang="en-US" sz="1800" b="0" i="0" u="none" strike="noStrike" cap="none" normalizeH="0" baseline="0" smtClean="0">
            <a:ln>
              <a:noFill/>
            </a:ln>
            <a:solidFill>
              <a:srgbClr val="000000"/>
            </a:solidFill>
            <a:effectLst/>
            <a:latin typeface="Century Gothic" panose="020B0502020202020204" pitchFamily="34" charset="0"/>
            <a:ea typeface="Century Gothic" panose="020B0502020202020204" pitchFamily="34" charset="0"/>
            <a:cs typeface="Century Gothic" panose="020B0502020202020204" pitchFamily="34" charset="0"/>
            <a:sym typeface="Century Gothic" panose="020B0502020202020204" pitchFamily="34" charset="0"/>
          </a:defRPr>
        </a:defPPr>
      </a:lst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
      <a:dk1>
        <a:srgbClr val="000000"/>
      </a:dk1>
      <a:lt1>
        <a:srgbClr val="FFFFFF"/>
      </a:lt1>
      <a:dk2>
        <a:srgbClr val="A7A7A7"/>
      </a:dk2>
      <a:lt2>
        <a:srgbClr val="535353"/>
      </a:lt2>
      <a:accent1>
        <a:srgbClr val="ACD433"/>
      </a:accent1>
      <a:accent2>
        <a:srgbClr val="E6C133"/>
      </a:accent2>
      <a:accent3>
        <a:srgbClr val="FFFFFF"/>
      </a:accent3>
      <a:accent4>
        <a:srgbClr val="000000"/>
      </a:accent4>
      <a:accent5>
        <a:srgbClr val="D2E6AD"/>
      </a:accent5>
      <a:accent6>
        <a:srgbClr val="D0AF2D"/>
      </a:accent6>
      <a:hlink>
        <a:srgbClr val="0000FF"/>
      </a:hlink>
      <a:folHlink>
        <a:srgbClr val="FF00FF"/>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578</Words>
  <Application>Microsoft Office PowerPoint</Application>
  <PresentationFormat>Widescreen</PresentationFormat>
  <Paragraphs>100</Paragraphs>
  <Slides>21</Slides>
  <Notes>5</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21</vt:i4>
      </vt:variant>
    </vt:vector>
  </HeadingPairs>
  <TitlesOfParts>
    <vt:vector size="28" baseType="lpstr">
      <vt:lpstr>Avenir Roman</vt:lpstr>
      <vt:lpstr>Arial</vt:lpstr>
      <vt:lpstr>Century Gothic</vt:lpstr>
      <vt:lpstr>Helvetica</vt:lpstr>
      <vt:lpstr>Wingdings 3</vt:lpstr>
      <vt:lpstr>Default</vt:lpstr>
      <vt:lpstr>Default - Title Slide</vt:lpstr>
      <vt:lpstr>Getting started on FRDM KL25Z Platform</vt:lpstr>
      <vt:lpstr>Outline: </vt:lpstr>
      <vt:lpstr>1-FRDM Platform</vt:lpstr>
      <vt:lpstr>1.a- KL25Z128VLK4 features:</vt:lpstr>
      <vt:lpstr>2-a Introduction to Keil MDK5</vt:lpstr>
      <vt:lpstr>2- b Installing Keil MDK 5</vt:lpstr>
      <vt:lpstr>Step1: Download Keil MDK5</vt:lpstr>
      <vt:lpstr>PowerPoint Presentation</vt:lpstr>
      <vt:lpstr>Package installation</vt:lpstr>
      <vt:lpstr>Package installation</vt:lpstr>
      <vt:lpstr>Package installation</vt:lpstr>
      <vt:lpstr>Package installation</vt:lpstr>
      <vt:lpstr>Package installation</vt:lpstr>
      <vt:lpstr>3. Installing OpenSDA driver</vt:lpstr>
      <vt:lpstr>4. Attaching the board to PC</vt:lpstr>
      <vt:lpstr>4.a Change boot loader </vt:lpstr>
      <vt:lpstr>5. DEMO: LED blinking project</vt:lpstr>
      <vt:lpstr>6. Sample projects</vt:lpstr>
      <vt:lpstr>6. Sample projects</vt:lpstr>
      <vt:lpstr>7. Tool purchasing guide</vt:lpstr>
      <vt:lpstr>Questions?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Getting started on FRDM KL25Z Platform</dc:title>
  <dc:creator>Richard</dc:creator>
  <cp:lastModifiedBy>Richard</cp:lastModifiedBy>
  <cp:revision>3</cp:revision>
  <dcterms:modified xsi:type="dcterms:W3CDTF">2014-09-29T21:35:18Z</dcterms:modified>
</cp:coreProperties>
</file>